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74" r:id="rId3"/>
    <p:sldId id="259" r:id="rId4"/>
    <p:sldId id="260" r:id="rId5"/>
    <p:sldId id="257" r:id="rId6"/>
    <p:sldId id="261" r:id="rId7"/>
    <p:sldId id="378" r:id="rId8"/>
    <p:sldId id="282" r:id="rId9"/>
    <p:sldId id="273" r:id="rId10"/>
    <p:sldId id="377" r:id="rId11"/>
    <p:sldId id="272" r:id="rId12"/>
    <p:sldId id="262" r:id="rId13"/>
    <p:sldId id="283" r:id="rId14"/>
    <p:sldId id="269" r:id="rId15"/>
    <p:sldId id="379" r:id="rId16"/>
    <p:sldId id="284" r:id="rId17"/>
    <p:sldId id="375" r:id="rId18"/>
    <p:sldId id="376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5031DC-30DE-4746-A64B-90949CA2C6EE}" v="44" dt="2021-06-02T13:06:34.6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" userId="54042eff-fc92-4732-9028-49ef4c22a0d9" providerId="ADAL" clId="{C25031DC-30DE-4746-A64B-90949CA2C6EE}"/>
    <pc:docChg chg="undo custSel addSld delSld modSld sldOrd">
      <pc:chgData name="Rachel" userId="54042eff-fc92-4732-9028-49ef4c22a0d9" providerId="ADAL" clId="{C25031DC-30DE-4746-A64B-90949CA2C6EE}" dt="2021-06-02T13:07:10.002" v="920" actId="15"/>
      <pc:docMkLst>
        <pc:docMk/>
      </pc:docMkLst>
      <pc:sldChg chg="addSp delSp modSp mod setBg setClrOvrMap">
        <pc:chgData name="Rachel" userId="54042eff-fc92-4732-9028-49ef4c22a0d9" providerId="ADAL" clId="{C25031DC-30DE-4746-A64B-90949CA2C6EE}" dt="2021-06-01T12:08:08.269" v="456" actId="26606"/>
        <pc:sldMkLst>
          <pc:docMk/>
          <pc:sldMk cId="3708320826" sldId="256"/>
        </pc:sldMkLst>
        <pc:spChg chg="mod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2" creationId="{FC6D165B-93EB-4AAC-A233-4301601B0ED0}"/>
          </ac:spMkLst>
        </pc:spChg>
        <pc:spChg chg="mod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3" creationId="{CAC6850F-06E6-4029-A278-FBED394B5D88}"/>
          </ac:spMkLst>
        </pc:spChg>
        <pc:spChg chg="add del">
          <ac:chgData name="Rachel" userId="54042eff-fc92-4732-9028-49ef4c22a0d9" providerId="ADAL" clId="{C25031DC-30DE-4746-A64B-90949CA2C6EE}" dt="2021-06-01T11:07:38.474" v="429" actId="26606"/>
          <ac:spMkLst>
            <pc:docMk/>
            <pc:sldMk cId="3708320826" sldId="256"/>
            <ac:spMk id="71" creationId="{E91DC736-0EF8-4F87-9146-EBF1D2EE4D3D}"/>
          </ac:spMkLst>
        </pc:spChg>
        <pc:spChg chg="add del">
          <ac:chgData name="Rachel" userId="54042eff-fc92-4732-9028-49ef4c22a0d9" providerId="ADAL" clId="{C25031DC-30DE-4746-A64B-90949CA2C6EE}" dt="2021-06-01T11:07:38.474" v="429" actId="26606"/>
          <ac:spMkLst>
            <pc:docMk/>
            <pc:sldMk cId="3708320826" sldId="256"/>
            <ac:spMk id="73" creationId="{097CD68E-23E3-4007-8847-CD0944C4F7BE}"/>
          </ac:spMkLst>
        </pc:spChg>
        <pc:spChg chg="add del">
          <ac:chgData name="Rachel" userId="54042eff-fc92-4732-9028-49ef4c22a0d9" providerId="ADAL" clId="{C25031DC-30DE-4746-A64B-90949CA2C6EE}" dt="2021-06-01T11:07:38.474" v="429" actId="26606"/>
          <ac:spMkLst>
            <pc:docMk/>
            <pc:sldMk cId="3708320826" sldId="256"/>
            <ac:spMk id="75" creationId="{AF2F604E-43BE-4DC3-B983-E071523364F8}"/>
          </ac:spMkLst>
        </pc:spChg>
        <pc:spChg chg="add del">
          <ac:chgData name="Rachel" userId="54042eff-fc92-4732-9028-49ef4c22a0d9" providerId="ADAL" clId="{C25031DC-30DE-4746-A64B-90949CA2C6EE}" dt="2021-06-01T12:06:10.193" v="442" actId="26606"/>
          <ac:spMkLst>
            <pc:docMk/>
            <pc:sldMk cId="3708320826" sldId="256"/>
            <ac:spMk id="76" creationId="{A8384FB5-9ADC-4DDC-881B-597D56F5B15D}"/>
          </ac:spMkLst>
        </pc:spChg>
        <pc:spChg chg="add del">
          <ac:chgData name="Rachel" userId="54042eff-fc92-4732-9028-49ef4c22a0d9" providerId="ADAL" clId="{C25031DC-30DE-4746-A64B-90949CA2C6EE}" dt="2021-06-01T11:07:38.474" v="429" actId="26606"/>
          <ac:spMkLst>
            <pc:docMk/>
            <pc:sldMk cId="3708320826" sldId="256"/>
            <ac:spMk id="77" creationId="{08C9B587-E65E-4B52-B37C-ABEBB6E87928}"/>
          </ac:spMkLst>
        </pc:spChg>
        <pc:spChg chg="add del">
          <ac:chgData name="Rachel" userId="54042eff-fc92-4732-9028-49ef4c22a0d9" providerId="ADAL" clId="{C25031DC-30DE-4746-A64B-90949CA2C6EE}" dt="2021-06-01T12:06:10.193" v="442" actId="26606"/>
          <ac:spMkLst>
            <pc:docMk/>
            <pc:sldMk cId="3708320826" sldId="256"/>
            <ac:spMk id="78" creationId="{91E5A9A7-95C6-4F4F-B00E-C82E07FE62EF}"/>
          </ac:spMkLst>
        </pc:spChg>
        <pc:spChg chg="add del">
          <ac:chgData name="Rachel" userId="54042eff-fc92-4732-9028-49ef4c22a0d9" providerId="ADAL" clId="{C25031DC-30DE-4746-A64B-90949CA2C6EE}" dt="2021-06-01T12:06:10.193" v="442" actId="26606"/>
          <ac:spMkLst>
            <pc:docMk/>
            <pc:sldMk cId="3708320826" sldId="256"/>
            <ac:spMk id="80" creationId="{D07DD2DE-F619-49DD-B5E7-03A290FF4ED1}"/>
          </ac:spMkLst>
        </pc:spChg>
        <pc:spChg chg="add del">
          <ac:chgData name="Rachel" userId="54042eff-fc92-4732-9028-49ef4c22a0d9" providerId="ADAL" clId="{C25031DC-30DE-4746-A64B-90949CA2C6EE}" dt="2021-06-01T12:06:10.193" v="442" actId="26606"/>
          <ac:spMkLst>
            <pc:docMk/>
            <pc:sldMk cId="3708320826" sldId="256"/>
            <ac:spMk id="82" creationId="{85149191-5F60-4A28-AAFF-039F96B0F3EC}"/>
          </ac:spMkLst>
        </pc:spChg>
        <pc:spChg chg="add del">
          <ac:chgData name="Rachel" userId="54042eff-fc92-4732-9028-49ef4c22a0d9" providerId="ADAL" clId="{C25031DC-30DE-4746-A64B-90949CA2C6EE}" dt="2021-06-01T12:06:10.193" v="442" actId="26606"/>
          <ac:spMkLst>
            <pc:docMk/>
            <pc:sldMk cId="3708320826" sldId="256"/>
            <ac:spMk id="84" creationId="{F8260ED5-17F7-4158-B241-D51DD4CF1B7E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86" creationId="{767334AB-16BD-4EC7-8C6B-4B5171600933}"/>
          </ac:spMkLst>
        </pc:spChg>
        <pc:spChg chg="add del">
          <ac:chgData name="Rachel" userId="54042eff-fc92-4732-9028-49ef4c22a0d9" providerId="ADAL" clId="{C25031DC-30DE-4746-A64B-90949CA2C6EE}" dt="2021-06-01T11:07:38.461" v="428" actId="26606"/>
          <ac:spMkLst>
            <pc:docMk/>
            <pc:sldMk cId="3708320826" sldId="256"/>
            <ac:spMk id="135" creationId="{5A59F003-E00A-43F9-91DC-CC54E3B87466}"/>
          </ac:spMkLst>
        </pc:spChg>
        <pc:spChg chg="add del">
          <ac:chgData name="Rachel" userId="54042eff-fc92-4732-9028-49ef4c22a0d9" providerId="ADAL" clId="{C25031DC-30DE-4746-A64B-90949CA2C6EE}" dt="2021-06-01T11:07:38.461" v="428" actId="26606"/>
          <ac:spMkLst>
            <pc:docMk/>
            <pc:sldMk cId="3708320826" sldId="256"/>
            <ac:spMk id="137" creationId="{D74A4382-E3AD-430A-9A1F-DFA3E0E77A7D}"/>
          </ac:spMkLst>
        </pc:spChg>
        <pc:spChg chg="add del">
          <ac:chgData name="Rachel" userId="54042eff-fc92-4732-9028-49ef4c22a0d9" providerId="ADAL" clId="{C25031DC-30DE-4746-A64B-90949CA2C6EE}" dt="2021-06-01T11:07:38.461" v="428" actId="26606"/>
          <ac:spMkLst>
            <pc:docMk/>
            <pc:sldMk cId="3708320826" sldId="256"/>
            <ac:spMk id="139" creationId="{79F40191-0F44-4FD1-82CC-ACB507C14BE6}"/>
          </ac:spMkLst>
        </pc:spChg>
        <pc:spChg chg="add del">
          <ac:chgData name="Rachel" userId="54042eff-fc92-4732-9028-49ef4c22a0d9" providerId="ADAL" clId="{C25031DC-30DE-4746-A64B-90949CA2C6EE}" dt="2021-06-01T12:06:10.206" v="443" actId="26606"/>
          <ac:spMkLst>
            <pc:docMk/>
            <pc:sldMk cId="3708320826" sldId="256"/>
            <ac:spMk id="141" creationId="{08C9B587-E65E-4B52-B37C-ABEBB6E87928}"/>
          </ac:spMkLst>
        </pc:spChg>
        <pc:spChg chg="add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45" creationId="{BECACB72-3535-4C1F-B618-F4CBD214F4FF}"/>
          </ac:spMkLst>
        </pc:spChg>
        <pc:spChg chg="add del">
          <ac:chgData name="Rachel" userId="54042eff-fc92-4732-9028-49ef4c22a0d9" providerId="ADAL" clId="{C25031DC-30DE-4746-A64B-90949CA2C6EE}" dt="2021-06-01T12:06:10.206" v="443" actId="26606"/>
          <ac:spMkLst>
            <pc:docMk/>
            <pc:sldMk cId="3708320826" sldId="256"/>
            <ac:spMk id="1028" creationId="{6CCA5F87-1D1E-45CB-8D83-FC7EEFAD9935}"/>
          </ac:spMkLst>
        </pc:spChg>
        <pc:spChg chg="add del">
          <ac:chgData name="Rachel" userId="54042eff-fc92-4732-9028-49ef4c22a0d9" providerId="ADAL" clId="{C25031DC-30DE-4746-A64B-90949CA2C6EE}" dt="2021-06-01T12:06:10.206" v="443" actId="26606"/>
          <ac:spMkLst>
            <pc:docMk/>
            <pc:sldMk cId="3708320826" sldId="256"/>
            <ac:spMk id="1029" creationId="{7CCFC2C6-6238-4A2F-93DE-2ADF74AF635E}"/>
          </ac:spMkLst>
        </pc:spChg>
        <pc:spChg chg="add del">
          <ac:chgData name="Rachel" userId="54042eff-fc92-4732-9028-49ef4c22a0d9" providerId="ADAL" clId="{C25031DC-30DE-4746-A64B-90949CA2C6EE}" dt="2021-06-01T12:06:10.206" v="443" actId="26606"/>
          <ac:spMkLst>
            <pc:docMk/>
            <pc:sldMk cId="3708320826" sldId="256"/>
            <ac:spMk id="1030" creationId="{AF2F604E-43BE-4DC3-B983-E071523364F8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032" creationId="{A4E37431-20F0-4DD6-84A9-ED2B644943A2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033" creationId="{0AE98B72-66C6-4AB4-AF0D-BA830DE86393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034" creationId="{407EAFC6-733F-403D-BB4D-05A3A28742F1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035" creationId="{17A36730-4CB0-4F61-AD11-A44C9765833F}"/>
          </ac:spMkLst>
        </pc:spChg>
        <pc:spChg chg="add del">
          <ac:chgData name="Rachel" userId="54042eff-fc92-4732-9028-49ef4c22a0d9" providerId="ADAL" clId="{C25031DC-30DE-4746-A64B-90949CA2C6EE}" dt="2021-06-01T12:08:08.269" v="456" actId="26606"/>
          <ac:spMkLst>
            <pc:docMk/>
            <pc:sldMk cId="3708320826" sldId="256"/>
            <ac:spMk id="1036" creationId="{C69C79E1-F916-4929-A4F3-DE763D4BFA57}"/>
          </ac:spMkLst>
        </pc:spChg>
        <pc:picChg chg="add mod ord">
          <ac:chgData name="Rachel" userId="54042eff-fc92-4732-9028-49ef4c22a0d9" providerId="ADAL" clId="{C25031DC-30DE-4746-A64B-90949CA2C6EE}" dt="2021-06-01T12:08:08.269" v="456" actId="26606"/>
          <ac:picMkLst>
            <pc:docMk/>
            <pc:sldMk cId="3708320826" sldId="256"/>
            <ac:picMk id="1026" creationId="{837FBCD6-7C8F-4B59-8C5B-BB3C8BA0BB9A}"/>
          </ac:picMkLst>
        </pc:picChg>
      </pc:sldChg>
      <pc:sldChg chg="addSp delSp modSp mod setBg">
        <pc:chgData name="Rachel" userId="54042eff-fc92-4732-9028-49ef4c22a0d9" providerId="ADAL" clId="{C25031DC-30DE-4746-A64B-90949CA2C6EE}" dt="2021-06-02T08:20:49.660" v="596" actId="26606"/>
        <pc:sldMkLst>
          <pc:docMk/>
          <pc:sldMk cId="1102780051" sldId="257"/>
        </pc:sldMkLst>
        <pc:spChg chg="mod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2" creationId="{2BB57DA1-2F36-43D2-93E3-475F5944EFE4}"/>
          </ac:spMkLst>
        </pc:spChg>
        <pc:spChg chg="del mod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3" creationId="{DA0A7C16-7CAA-4FDA-8084-13F55E9AE9DB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8" creationId="{DEE2AD96-B495-4E06-9291-B71706F728CB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10" creationId="{53CF6D67-C5A8-4ADD-9E8E-1E38CA1D3166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12" creationId="{86909FA0-B515-4681-B7A8-FA281D133B94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14" creationId="{21C9FE86-FCC3-4A31-AA1C-C882262B7FE7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16" creationId="{7D96243B-ECED-4B71-8E06-AE9A285EAD20}"/>
          </ac:spMkLst>
        </pc:spChg>
        <pc:spChg chg="add del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18" creationId="{A09989E4-EFDC-4A90-A633-E0525FB4139E}"/>
          </ac:spMkLst>
        </pc:spChg>
        <pc:spChg chg="add">
          <ac:chgData name="Rachel" userId="54042eff-fc92-4732-9028-49ef4c22a0d9" providerId="ADAL" clId="{C25031DC-30DE-4746-A64B-90949CA2C6EE}" dt="2021-06-02T08:20:49.660" v="596" actId="26606"/>
          <ac:spMkLst>
            <pc:docMk/>
            <pc:sldMk cId="1102780051" sldId="257"/>
            <ac:spMk id="24" creationId="{08E89D5E-1885-4160-AC77-CC471DD1D0DB}"/>
          </ac:spMkLst>
        </pc:spChg>
        <pc:graphicFrameChg chg="add">
          <ac:chgData name="Rachel" userId="54042eff-fc92-4732-9028-49ef4c22a0d9" providerId="ADAL" clId="{C25031DC-30DE-4746-A64B-90949CA2C6EE}" dt="2021-06-02T08:20:49.660" v="596" actId="26606"/>
          <ac:graphicFrameMkLst>
            <pc:docMk/>
            <pc:sldMk cId="1102780051" sldId="257"/>
            <ac:graphicFrameMk id="20" creationId="{BF200490-55FA-4919-9790-782FA5D6E1FB}"/>
          </ac:graphicFrameMkLst>
        </pc:graphicFrameChg>
        <pc:cxnChg chg="add">
          <ac:chgData name="Rachel" userId="54042eff-fc92-4732-9028-49ef4c22a0d9" providerId="ADAL" clId="{C25031DC-30DE-4746-A64B-90949CA2C6EE}" dt="2021-06-02T08:20:49.660" v="596" actId="26606"/>
          <ac:cxnSpMkLst>
            <pc:docMk/>
            <pc:sldMk cId="1102780051" sldId="257"/>
            <ac:cxnSpMk id="26" creationId="{550D2BD1-98F9-412D-905B-3A843EF4078B}"/>
          </ac:cxnSpMkLst>
        </pc:cxnChg>
      </pc:sldChg>
      <pc:sldChg chg="addSp delSp modSp mod setBg">
        <pc:chgData name="Rachel" userId="54042eff-fc92-4732-9028-49ef4c22a0d9" providerId="ADAL" clId="{C25031DC-30DE-4746-A64B-90949CA2C6EE}" dt="2021-06-02T13:05:17.625" v="909" actId="20577"/>
        <pc:sldMkLst>
          <pc:docMk/>
          <pc:sldMk cId="1342798863" sldId="259"/>
        </pc:sldMkLst>
        <pc:spChg chg="mod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2" creationId="{44ECB05C-416B-49AD-B8C8-586D92B92509}"/>
          </ac:spMkLst>
        </pc:spChg>
        <pc:spChg chg="add del mod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3" creationId="{D5774404-0344-48E8-A4A8-903448AA633F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8" creationId="{09588DA8-065E-4F6F-8EFD-43104AB2E0CF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10" creationId="{C4285719-470E-454C-AF62-8323075F1F5B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12" creationId="{CD9FE4EF-C4D8-49A0-B2FF-81D8DB7D8A24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14" creationId="{4300840D-0A0B-4512-BACA-B439D5B9C57C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16" creationId="{D2B78728-A580-49A7-84F9-6EF6F583ADE0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18" creationId="{38FAA1A1-D861-433F-88FA-1E9D6FD31D11}"/>
          </ac:spMkLst>
        </pc:spChg>
        <pc:spChg chg="add del">
          <ac:chgData name="Rachel" userId="54042eff-fc92-4732-9028-49ef4c22a0d9" providerId="ADAL" clId="{C25031DC-30DE-4746-A64B-90949CA2C6EE}" dt="2021-06-01T12:09:00.983" v="460" actId="26606"/>
          <ac:spMkLst>
            <pc:docMk/>
            <pc:sldMk cId="1342798863" sldId="259"/>
            <ac:spMk id="20" creationId="{8D71EDA1-87BF-4D5D-AB79-F346FD19278A}"/>
          </ac:spMkLst>
        </pc:spChg>
        <pc:spChg chg="add del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24" creationId="{A779A851-95D6-41AF-937A-B0E4B7F6FA8D}"/>
          </ac:spMkLst>
        </pc:spChg>
        <pc:spChg chg="add del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25" creationId="{76EFD3D9-44F0-4267-BCC1-1613E79D8274}"/>
          </ac:spMkLst>
        </pc:spChg>
        <pc:spChg chg="add del">
          <ac:chgData name="Rachel" userId="54042eff-fc92-4732-9028-49ef4c22a0d9" providerId="ADAL" clId="{C25031DC-30DE-4746-A64B-90949CA2C6EE}" dt="2021-06-01T12:08:35.223" v="459" actId="26606"/>
          <ac:spMkLst>
            <pc:docMk/>
            <pc:sldMk cId="1342798863" sldId="259"/>
            <ac:spMk id="27" creationId="{E51BA4DF-2BD4-4EC2-B1DB-B27C8AC71864}"/>
          </ac:spMkLst>
        </pc:spChg>
        <pc:spChg chg="add del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29" creationId="{953FB2E7-B6CB-429C-81EB-D9516D6D5C8D}"/>
          </ac:spMkLst>
        </pc:spChg>
        <pc:spChg chg="add del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31" creationId="{2EC40DB1-B719-4A13-9A4D-0966B4B27866}"/>
          </ac:spMkLst>
        </pc:spChg>
        <pc:spChg chg="add del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33" creationId="{82211336-CFF3-412D-868A-6679C1004C45}"/>
          </ac:spMkLst>
        </pc:spChg>
        <pc:spChg chg="add">
          <ac:chgData name="Rachel" userId="54042eff-fc92-4732-9028-49ef4c22a0d9" providerId="ADAL" clId="{C25031DC-30DE-4746-A64B-90949CA2C6EE}" dt="2021-06-02T08:21:01.716" v="598" actId="26606"/>
          <ac:spMkLst>
            <pc:docMk/>
            <pc:sldMk cId="1342798863" sldId="259"/>
            <ac:spMk id="39" creationId="{08E89D5E-1885-4160-AC77-CC471DD1D0DB}"/>
          </ac:spMkLst>
        </pc:spChg>
        <pc:graphicFrameChg chg="add del">
          <ac:chgData name="Rachel" userId="54042eff-fc92-4732-9028-49ef4c22a0d9" providerId="ADAL" clId="{C25031DC-30DE-4746-A64B-90949CA2C6EE}" dt="2021-06-01T12:08:35.223" v="459" actId="26606"/>
          <ac:graphicFrameMkLst>
            <pc:docMk/>
            <pc:sldMk cId="1342798863" sldId="259"/>
            <ac:graphicFrameMk id="22" creationId="{780215B7-3457-40F9-88E9-427DC95C6237}"/>
          </ac:graphicFrameMkLst>
        </pc:graphicFrameChg>
        <pc:graphicFrameChg chg="add mod">
          <ac:chgData name="Rachel" userId="54042eff-fc92-4732-9028-49ef4c22a0d9" providerId="ADAL" clId="{C25031DC-30DE-4746-A64B-90949CA2C6EE}" dt="2021-06-02T13:05:17.625" v="909" actId="20577"/>
          <ac:graphicFrameMkLst>
            <pc:docMk/>
            <pc:sldMk cId="1342798863" sldId="259"/>
            <ac:graphicFrameMk id="35" creationId="{E6DD444F-EC80-421E-A73D-98AE5FAB96F3}"/>
          </ac:graphicFrameMkLst>
        </pc:graphicFrameChg>
        <pc:picChg chg="add del">
          <ac:chgData name="Rachel" userId="54042eff-fc92-4732-9028-49ef4c22a0d9" providerId="ADAL" clId="{C25031DC-30DE-4746-A64B-90949CA2C6EE}" dt="2021-06-01T12:08:35.223" v="459" actId="26606"/>
          <ac:picMkLst>
            <pc:docMk/>
            <pc:sldMk cId="1342798863" sldId="259"/>
            <ac:picMk id="23" creationId="{8E3288FB-CA78-4F98-9301-826146A4B9EC}"/>
          </ac:picMkLst>
        </pc:picChg>
        <pc:cxnChg chg="add">
          <ac:chgData name="Rachel" userId="54042eff-fc92-4732-9028-49ef4c22a0d9" providerId="ADAL" clId="{C25031DC-30DE-4746-A64B-90949CA2C6EE}" dt="2021-06-02T08:21:01.716" v="598" actId="26606"/>
          <ac:cxnSpMkLst>
            <pc:docMk/>
            <pc:sldMk cId="1342798863" sldId="259"/>
            <ac:cxnSpMk id="41" creationId="{550D2BD1-98F9-412D-905B-3A843EF4078B}"/>
          </ac:cxnSpMkLst>
        </pc:cxnChg>
      </pc:sldChg>
      <pc:sldChg chg="addSp delSp modSp mod setBg">
        <pc:chgData name="Rachel" userId="54042eff-fc92-4732-9028-49ef4c22a0d9" providerId="ADAL" clId="{C25031DC-30DE-4746-A64B-90949CA2C6EE}" dt="2021-06-02T08:20:56.895" v="597" actId="26606"/>
        <pc:sldMkLst>
          <pc:docMk/>
          <pc:sldMk cId="1598284489" sldId="260"/>
        </pc:sldMkLst>
        <pc:spChg chg="mod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2" creationId="{0617F84A-2F9F-4505-87C6-3A33E10077DA}"/>
          </ac:spMkLst>
        </pc:spChg>
        <pc:spChg chg="del mod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3" creationId="{E58281EA-970C-43FC-A421-58AA13C521DC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8" creationId="{09588DA8-065E-4F6F-8EFD-43104AB2E0CF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10" creationId="{C4285719-470E-454C-AF62-8323075F1F5B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12" creationId="{CD9FE4EF-C4D8-49A0-B2FF-81D8DB7D8A24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14" creationId="{4300840D-0A0B-4512-BACA-B439D5B9C57C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16" creationId="{D2B78728-A580-49A7-84F9-6EF6F583ADE0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18" creationId="{38FAA1A1-D861-433F-88FA-1E9D6FD31D11}"/>
          </ac:spMkLst>
        </pc:spChg>
        <pc:spChg chg="add del">
          <ac:chgData name="Rachel" userId="54042eff-fc92-4732-9028-49ef4c22a0d9" providerId="ADAL" clId="{C25031DC-30DE-4746-A64B-90949CA2C6EE}" dt="2021-06-01T12:09:21.065" v="463" actId="26606"/>
          <ac:spMkLst>
            <pc:docMk/>
            <pc:sldMk cId="1598284489" sldId="260"/>
            <ac:spMk id="20" creationId="{8D71EDA1-87BF-4D5D-AB79-F346FD19278A}"/>
          </ac:spMkLst>
        </pc:spChg>
        <pc:spChg chg="add del">
          <ac:chgData name="Rachel" userId="54042eff-fc92-4732-9028-49ef4c22a0d9" providerId="ADAL" clId="{C25031DC-30DE-4746-A64B-90949CA2C6EE}" dt="2021-06-01T12:09:08.299" v="462" actId="26606"/>
          <ac:spMkLst>
            <pc:docMk/>
            <pc:sldMk cId="1598284489" sldId="260"/>
            <ac:spMk id="25" creationId="{76EFD3D9-44F0-4267-BCC1-1613E79D8274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26" creationId="{BACC6370-2D7E-4714-9D71-7542949D7D5D}"/>
          </ac:spMkLst>
        </pc:spChg>
        <pc:spChg chg="add del">
          <ac:chgData name="Rachel" userId="54042eff-fc92-4732-9028-49ef4c22a0d9" providerId="ADAL" clId="{C25031DC-30DE-4746-A64B-90949CA2C6EE}" dt="2021-06-01T12:09:08.299" v="462" actId="26606"/>
          <ac:spMkLst>
            <pc:docMk/>
            <pc:sldMk cId="1598284489" sldId="260"/>
            <ac:spMk id="27" creationId="{A779A851-95D6-41AF-937A-B0E4B7F6FA8D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28" creationId="{256B2C21-A230-48C0-8DF1-C46611373C44}"/>
          </ac:spMkLst>
        </pc:spChg>
        <pc:spChg chg="add del">
          <ac:chgData name="Rachel" userId="54042eff-fc92-4732-9028-49ef4c22a0d9" providerId="ADAL" clId="{C25031DC-30DE-4746-A64B-90949CA2C6EE}" dt="2021-06-01T12:09:08.299" v="462" actId="26606"/>
          <ac:spMkLst>
            <pc:docMk/>
            <pc:sldMk cId="1598284489" sldId="260"/>
            <ac:spMk id="29" creationId="{953FB2E7-B6CB-429C-81EB-D9516D6D5C8D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30" creationId="{3847E18C-932D-4C95-AABA-FEC7C9499AD7}"/>
          </ac:spMkLst>
        </pc:spChg>
        <pc:spChg chg="add del">
          <ac:chgData name="Rachel" userId="54042eff-fc92-4732-9028-49ef4c22a0d9" providerId="ADAL" clId="{C25031DC-30DE-4746-A64B-90949CA2C6EE}" dt="2021-06-01T12:09:08.299" v="462" actId="26606"/>
          <ac:spMkLst>
            <pc:docMk/>
            <pc:sldMk cId="1598284489" sldId="260"/>
            <ac:spMk id="31" creationId="{2EC40DB1-B719-4A13-9A4D-0966B4B27866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32" creationId="{3150CB11-0C61-439E-910F-5787759E72A0}"/>
          </ac:spMkLst>
        </pc:spChg>
        <pc:spChg chg="add del">
          <ac:chgData name="Rachel" userId="54042eff-fc92-4732-9028-49ef4c22a0d9" providerId="ADAL" clId="{C25031DC-30DE-4746-A64B-90949CA2C6EE}" dt="2021-06-01T12:09:08.299" v="462" actId="26606"/>
          <ac:spMkLst>
            <pc:docMk/>
            <pc:sldMk cId="1598284489" sldId="260"/>
            <ac:spMk id="33" creationId="{82211336-CFF3-412D-868A-6679C1004C45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34" creationId="{43F8A58B-5155-44CE-A5FF-7647B47D0A7A}"/>
          </ac:spMkLst>
        </pc:spChg>
        <pc:spChg chg="add del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36" creationId="{443F2ACA-E6D6-4028-82DD-F03C262D5DE6}"/>
          </ac:spMkLst>
        </pc:spChg>
        <pc:spChg chg="add">
          <ac:chgData name="Rachel" userId="54042eff-fc92-4732-9028-49ef4c22a0d9" providerId="ADAL" clId="{C25031DC-30DE-4746-A64B-90949CA2C6EE}" dt="2021-06-02T08:20:56.895" v="597" actId="26606"/>
          <ac:spMkLst>
            <pc:docMk/>
            <pc:sldMk cId="1598284489" sldId="260"/>
            <ac:spMk id="41" creationId="{08E89D5E-1885-4160-AC77-CC471DD1D0DB}"/>
          </ac:spMkLst>
        </pc:spChg>
        <pc:graphicFrameChg chg="add mod modGraphic">
          <ac:chgData name="Rachel" userId="54042eff-fc92-4732-9028-49ef4c22a0d9" providerId="ADAL" clId="{C25031DC-30DE-4746-A64B-90949CA2C6EE}" dt="2021-06-02T08:20:56.895" v="597" actId="26606"/>
          <ac:graphicFrameMkLst>
            <pc:docMk/>
            <pc:sldMk cId="1598284489" sldId="260"/>
            <ac:graphicFrameMk id="22" creationId="{9C632B3B-0014-4FC9-BF5A-9C766DA0875A}"/>
          </ac:graphicFrameMkLst>
        </pc:graphicFrameChg>
        <pc:cxnChg chg="add">
          <ac:chgData name="Rachel" userId="54042eff-fc92-4732-9028-49ef4c22a0d9" providerId="ADAL" clId="{C25031DC-30DE-4746-A64B-90949CA2C6EE}" dt="2021-06-02T08:20:56.895" v="597" actId="26606"/>
          <ac:cxnSpMkLst>
            <pc:docMk/>
            <pc:sldMk cId="1598284489" sldId="260"/>
            <ac:cxnSpMk id="43" creationId="{550D2BD1-98F9-412D-905B-3A843EF4078B}"/>
          </ac:cxnSpMkLst>
        </pc:cxnChg>
      </pc:sldChg>
      <pc:sldChg chg="addSp delSp modSp mod setBg">
        <pc:chgData name="Rachel" userId="54042eff-fc92-4732-9028-49ef4c22a0d9" providerId="ADAL" clId="{C25031DC-30DE-4746-A64B-90949CA2C6EE}" dt="2021-06-02T08:20:43.850" v="595" actId="26606"/>
        <pc:sldMkLst>
          <pc:docMk/>
          <pc:sldMk cId="2290215200" sldId="261"/>
        </pc:sldMkLst>
        <pc:spChg chg="mod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2" creationId="{DD29D45C-2026-46B0-AEFC-488A35714DBD}"/>
          </ac:spMkLst>
        </pc:spChg>
        <pc:spChg chg="del mod">
          <ac:chgData name="Rachel" userId="54042eff-fc92-4732-9028-49ef4c22a0d9" providerId="ADAL" clId="{C25031DC-30DE-4746-A64B-90949CA2C6EE}" dt="2021-06-01T12:04:52.640" v="431"/>
          <ac:spMkLst>
            <pc:docMk/>
            <pc:sldMk cId="2290215200" sldId="261"/>
            <ac:spMk id="3" creationId="{90C8F8A3-75D5-4FF8-BE48-E605D35055BB}"/>
          </ac:spMkLst>
        </pc:spChg>
        <pc:spChg chg="add del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9" creationId="{A8384FB5-9ADC-4DDC-881B-597D56F5B15D}"/>
          </ac:spMkLst>
        </pc:spChg>
        <pc:spChg chg="add del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11" creationId="{91E5A9A7-95C6-4F4F-B00E-C82E07FE62EF}"/>
          </ac:spMkLst>
        </pc:spChg>
        <pc:spChg chg="add del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13" creationId="{D07DD2DE-F619-49DD-B5E7-03A290FF4ED1}"/>
          </ac:spMkLst>
        </pc:spChg>
        <pc:spChg chg="add del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15" creationId="{85149191-5F60-4A28-AAFF-039F96B0F3EC}"/>
          </ac:spMkLst>
        </pc:spChg>
        <pc:spChg chg="add del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17" creationId="{F8260ED5-17F7-4158-B241-D51DD4CF1B7E}"/>
          </ac:spMkLst>
        </pc:spChg>
        <pc:spChg chg="add">
          <ac:chgData name="Rachel" userId="54042eff-fc92-4732-9028-49ef4c22a0d9" providerId="ADAL" clId="{C25031DC-30DE-4746-A64B-90949CA2C6EE}" dt="2021-06-02T08:20:43.850" v="595" actId="26606"/>
          <ac:spMkLst>
            <pc:docMk/>
            <pc:sldMk cId="2290215200" sldId="261"/>
            <ac:spMk id="22" creationId="{BECACB72-3535-4C1F-B618-F4CBD214F4FF}"/>
          </ac:spMkLst>
        </pc:spChg>
        <pc:picChg chg="add mod">
          <ac:chgData name="Rachel" userId="54042eff-fc92-4732-9028-49ef4c22a0d9" providerId="ADAL" clId="{C25031DC-30DE-4746-A64B-90949CA2C6EE}" dt="2021-06-02T08:20:43.850" v="595" actId="26606"/>
          <ac:picMkLst>
            <pc:docMk/>
            <pc:sldMk cId="2290215200" sldId="261"/>
            <ac:picMk id="4" creationId="{9E1F9F47-9625-4DE0-B77C-DF396FDA400F}"/>
          </ac:picMkLst>
        </pc:picChg>
      </pc:sldChg>
      <pc:sldChg chg="addSp delSp modSp del mod setBg">
        <pc:chgData name="Rachel" userId="54042eff-fc92-4732-9028-49ef4c22a0d9" providerId="ADAL" clId="{C25031DC-30DE-4746-A64B-90949CA2C6EE}" dt="2021-06-02T08:20:19.936" v="591" actId="26606"/>
        <pc:sldMkLst>
          <pc:docMk/>
          <pc:sldMk cId="0" sldId="262"/>
        </pc:sldMkLst>
        <pc:spChg chg="mod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2" creationId="{00000000-0000-0000-0000-000000000000}"/>
          </ac:spMkLst>
        </pc:spChg>
        <pc:spChg chg="del mod">
          <ac:chgData name="Rachel" userId="54042eff-fc92-4732-9028-49ef4c22a0d9" providerId="ADAL" clId="{C25031DC-30DE-4746-A64B-90949CA2C6EE}" dt="2021-06-01T12:06:24.498" v="445" actId="26606"/>
          <ac:spMkLst>
            <pc:docMk/>
            <pc:sldMk cId="0" sldId="262"/>
            <ac:spMk id="3" creationId="{00000000-0000-0000-0000-000000000000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9" creationId="{BACC6370-2D7E-4714-9D71-7542949D7D5D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11" creationId="{256B2C21-A230-48C0-8DF1-C46611373C44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13" creationId="{3847E18C-932D-4C95-AABA-FEC7C9499AD7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15" creationId="{3150CB11-0C61-439E-910F-5787759E72A0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17" creationId="{43F8A58B-5155-44CE-A5FF-7647B47D0A7A}"/>
          </ac:spMkLst>
        </pc:spChg>
        <pc:spChg chg="add del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19" creationId="{443F2ACA-E6D6-4028-82DD-F03C262D5DE6}"/>
          </ac:spMkLst>
        </pc:spChg>
        <pc:spChg chg="add">
          <ac:chgData name="Rachel" userId="54042eff-fc92-4732-9028-49ef4c22a0d9" providerId="ADAL" clId="{C25031DC-30DE-4746-A64B-90949CA2C6EE}" dt="2021-06-02T08:20:19.936" v="591" actId="26606"/>
          <ac:spMkLst>
            <pc:docMk/>
            <pc:sldMk cId="0" sldId="262"/>
            <ac:spMk id="24" creationId="{B819A166-7571-4003-A6B8-B62034C3ED30}"/>
          </ac:spMkLst>
        </pc:spChg>
        <pc:graphicFrameChg chg="add mod modGraphic">
          <ac:chgData name="Rachel" userId="54042eff-fc92-4732-9028-49ef4c22a0d9" providerId="ADAL" clId="{C25031DC-30DE-4746-A64B-90949CA2C6EE}" dt="2021-06-02T08:20:19.936" v="591" actId="26606"/>
          <ac:graphicFrameMkLst>
            <pc:docMk/>
            <pc:sldMk cId="0" sldId="262"/>
            <ac:graphicFrameMk id="5" creationId="{663482D2-EED7-42CA-8D92-24EEEEB9D5F3}"/>
          </ac:graphicFrameMkLst>
        </pc:graphicFrameChg>
      </pc:sldChg>
      <pc:sldChg chg="del">
        <pc:chgData name="Rachel" userId="54042eff-fc92-4732-9028-49ef4c22a0d9" providerId="ADAL" clId="{C25031DC-30DE-4746-A64B-90949CA2C6EE}" dt="2021-06-01T10:47:38.507" v="200" actId="2696"/>
        <pc:sldMkLst>
          <pc:docMk/>
          <pc:sldMk cId="0" sldId="263"/>
        </pc:sldMkLst>
      </pc:sldChg>
      <pc:sldChg chg="addSp delSp modSp mod setBg">
        <pc:chgData name="Rachel" userId="54042eff-fc92-4732-9028-49ef4c22a0d9" providerId="ADAL" clId="{C25031DC-30DE-4746-A64B-90949CA2C6EE}" dt="2021-06-02T13:06:34.649" v="913" actId="12"/>
        <pc:sldMkLst>
          <pc:docMk/>
          <pc:sldMk cId="0" sldId="269"/>
        </pc:sldMkLst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73" creationId="{09588DA8-065E-4F6F-8EFD-43104AB2E0CF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75" creationId="{C4285719-470E-454C-AF62-8323075F1F5B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77" creationId="{CD9FE4EF-C4D8-49A0-B2FF-81D8DB7D8A24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79" creationId="{4300840D-0A0B-4512-BACA-B439D5B9C57C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81" creationId="{D2B78728-A580-49A7-84F9-6EF6F583ADE0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83" creationId="{38FAA1A1-D861-433F-88FA-1E9D6FD31D11}"/>
          </ac:spMkLst>
        </pc:spChg>
        <pc:spChg chg="add del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85" creationId="{8D71EDA1-87BF-4D5D-AB79-F346FD19278A}"/>
          </ac:spMkLst>
        </pc:spChg>
        <pc:spChg chg="add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137" creationId="{6A1473A6-3F22-483E-8A30-80B9D2B14592}"/>
          </ac:spMkLst>
        </pc:spChg>
        <pc:spChg chg="mod">
          <ac:chgData name="Rachel" userId="54042eff-fc92-4732-9028-49ef4c22a0d9" providerId="ADAL" clId="{C25031DC-30DE-4746-A64B-90949CA2C6EE}" dt="2021-06-02T13:06:34.649" v="913" actId="12"/>
          <ac:spMkLst>
            <pc:docMk/>
            <pc:sldMk cId="0" sldId="269"/>
            <ac:spMk id="5124" creationId="{00000000-0000-0000-0000-000000000000}"/>
          </ac:spMkLst>
        </pc:spChg>
        <pc:spChg chg="mod">
          <ac:chgData name="Rachel" userId="54042eff-fc92-4732-9028-49ef4c22a0d9" providerId="ADAL" clId="{C25031DC-30DE-4746-A64B-90949CA2C6EE}" dt="2021-06-02T08:21:43.072" v="600" actId="26606"/>
          <ac:spMkLst>
            <pc:docMk/>
            <pc:sldMk cId="0" sldId="269"/>
            <ac:spMk id="18434" creationId="{00000000-0000-0000-0000-000000000000}"/>
          </ac:spMkLst>
        </pc:spChg>
        <pc:spChg chg="ord">
          <ac:chgData name="Rachel" userId="54042eff-fc92-4732-9028-49ef4c22a0d9" providerId="ADAL" clId="{C25031DC-30DE-4746-A64B-90949CA2C6EE}" dt="2021-06-01T12:06:43.801" v="447" actId="26606"/>
          <ac:spMkLst>
            <pc:docMk/>
            <pc:sldMk cId="0" sldId="269"/>
            <ac:spMk id="18435" creationId="{00000000-0000-0000-0000-000000000000}"/>
          </ac:spMkLst>
        </pc:spChg>
        <pc:grpChg chg="add">
          <ac:chgData name="Rachel" userId="54042eff-fc92-4732-9028-49ef4c22a0d9" providerId="ADAL" clId="{C25031DC-30DE-4746-A64B-90949CA2C6EE}" dt="2021-06-02T08:21:43.072" v="600" actId="26606"/>
          <ac:grpSpMkLst>
            <pc:docMk/>
            <pc:sldMk cId="0" sldId="269"/>
            <ac:grpSpMk id="139" creationId="{AA1375E3-3E53-4D75-BAB7-E5929BFCB25F}"/>
          </ac:grpSpMkLst>
        </pc:grpChg>
      </pc:sldChg>
      <pc:sldChg chg="addSp delSp modSp mod setBg">
        <pc:chgData name="Rachel" userId="54042eff-fc92-4732-9028-49ef4c22a0d9" providerId="ADAL" clId="{C25031DC-30DE-4746-A64B-90949CA2C6EE}" dt="2021-06-02T08:20:26.579" v="592" actId="26606"/>
        <pc:sldMkLst>
          <pc:docMk/>
          <pc:sldMk cId="2268877771" sldId="272"/>
        </pc:sldMkLst>
        <pc:spChg chg="mod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2" creationId="{00000000-0000-0000-0000-000000000000}"/>
          </ac:spMkLst>
        </pc:spChg>
        <pc:spChg chg="del">
          <ac:chgData name="Rachel" userId="54042eff-fc92-4732-9028-49ef4c22a0d9" providerId="ADAL" clId="{C25031DC-30DE-4746-A64B-90949CA2C6EE}" dt="2021-06-01T12:05:10.703" v="434" actId="26606"/>
          <ac:spMkLst>
            <pc:docMk/>
            <pc:sldMk cId="2268877771" sldId="272"/>
            <ac:spMk id="3" creationId="{00000000-0000-0000-0000-000000000000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9" creationId="{BACC6370-2D7E-4714-9D71-7542949D7D5D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11" creationId="{256B2C21-A230-48C0-8DF1-C46611373C44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13" creationId="{3847E18C-932D-4C95-AABA-FEC7C9499AD7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15" creationId="{3150CB11-0C61-439E-910F-5787759E72A0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17" creationId="{43F8A58B-5155-44CE-A5FF-7647B47D0A7A}"/>
          </ac:spMkLst>
        </pc:spChg>
        <pc:spChg chg="add del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19" creationId="{443F2ACA-E6D6-4028-82DD-F03C262D5DE6}"/>
          </ac:spMkLst>
        </pc:spChg>
        <pc:spChg chg="add">
          <ac:chgData name="Rachel" userId="54042eff-fc92-4732-9028-49ef4c22a0d9" providerId="ADAL" clId="{C25031DC-30DE-4746-A64B-90949CA2C6EE}" dt="2021-06-02T08:20:26.579" v="592" actId="26606"/>
          <ac:spMkLst>
            <pc:docMk/>
            <pc:sldMk cId="2268877771" sldId="272"/>
            <ac:spMk id="24" creationId="{B819A166-7571-4003-A6B8-B62034C3ED30}"/>
          </ac:spMkLst>
        </pc:spChg>
        <pc:graphicFrameChg chg="add mod modGraphic">
          <ac:chgData name="Rachel" userId="54042eff-fc92-4732-9028-49ef4c22a0d9" providerId="ADAL" clId="{C25031DC-30DE-4746-A64B-90949CA2C6EE}" dt="2021-06-02T08:20:26.579" v="592" actId="26606"/>
          <ac:graphicFrameMkLst>
            <pc:docMk/>
            <pc:sldMk cId="2268877771" sldId="272"/>
            <ac:graphicFrameMk id="5" creationId="{785B16AA-7DAA-4A8A-AA67-F1E3D3A1CC3D}"/>
          </ac:graphicFrameMkLst>
        </pc:graphicFrameChg>
      </pc:sldChg>
      <pc:sldChg chg="addSp delSp modSp mod setBg">
        <pc:chgData name="Rachel" userId="54042eff-fc92-4732-9028-49ef4c22a0d9" providerId="ADAL" clId="{C25031DC-30DE-4746-A64B-90949CA2C6EE}" dt="2021-06-02T08:20:37.300" v="594" actId="26606"/>
        <pc:sldMkLst>
          <pc:docMk/>
          <pc:sldMk cId="2905834584" sldId="273"/>
        </pc:sldMkLst>
        <pc:spChg chg="mod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2" creationId="{1AEA0B18-E2C5-4173-8481-7D425BB15239}"/>
          </ac:spMkLst>
        </pc:spChg>
        <pc:spChg chg="del mod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3" creationId="{4547B19C-C8E9-4574-93BE-CD036C4B4C1A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8" creationId="{09588DA8-065E-4F6F-8EFD-43104AB2E0CF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10" creationId="{C4285719-470E-454C-AF62-8323075F1F5B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12" creationId="{CD9FE4EF-C4D8-49A0-B2FF-81D8DB7D8A24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14" creationId="{4300840D-0A0B-4512-BACA-B439D5B9C57C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16" creationId="{D2B78728-A580-49A7-84F9-6EF6F583ADE0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18" creationId="{38FAA1A1-D861-433F-88FA-1E9D6FD31D11}"/>
          </ac:spMkLst>
        </pc:spChg>
        <pc:spChg chg="add del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20" creationId="{8D71EDA1-87BF-4D5D-AB79-F346FD19278A}"/>
          </ac:spMkLst>
        </pc:spChg>
        <pc:spChg chg="add">
          <ac:chgData name="Rachel" userId="54042eff-fc92-4732-9028-49ef4c22a0d9" providerId="ADAL" clId="{C25031DC-30DE-4746-A64B-90949CA2C6EE}" dt="2021-06-02T08:20:37.300" v="594" actId="26606"/>
          <ac:spMkLst>
            <pc:docMk/>
            <pc:sldMk cId="2905834584" sldId="273"/>
            <ac:spMk id="26" creationId="{B819A166-7571-4003-A6B8-B62034C3ED30}"/>
          </ac:spMkLst>
        </pc:spChg>
        <pc:graphicFrameChg chg="add">
          <ac:chgData name="Rachel" userId="54042eff-fc92-4732-9028-49ef4c22a0d9" providerId="ADAL" clId="{C25031DC-30DE-4746-A64B-90949CA2C6EE}" dt="2021-06-02T08:20:37.300" v="594" actId="26606"/>
          <ac:graphicFrameMkLst>
            <pc:docMk/>
            <pc:sldMk cId="2905834584" sldId="273"/>
            <ac:graphicFrameMk id="22" creationId="{4C5E9CC3-8D86-4DFA-8E8B-B3867D67CD0B}"/>
          </ac:graphicFrameMkLst>
        </pc:graphicFrameChg>
      </pc:sldChg>
      <pc:sldChg chg="del">
        <pc:chgData name="Rachel" userId="54042eff-fc92-4732-9028-49ef4c22a0d9" providerId="ADAL" clId="{C25031DC-30DE-4746-A64B-90949CA2C6EE}" dt="2021-06-01T10:47:15.059" v="194" actId="2696"/>
        <pc:sldMkLst>
          <pc:docMk/>
          <pc:sldMk cId="2285548560" sldId="276"/>
        </pc:sldMkLst>
      </pc:sldChg>
      <pc:sldChg chg="del">
        <pc:chgData name="Rachel" userId="54042eff-fc92-4732-9028-49ef4c22a0d9" providerId="ADAL" clId="{C25031DC-30DE-4746-A64B-90949CA2C6EE}" dt="2021-06-01T10:47:47.366" v="202" actId="2696"/>
        <pc:sldMkLst>
          <pc:docMk/>
          <pc:sldMk cId="0" sldId="278"/>
        </pc:sldMkLst>
      </pc:sldChg>
      <pc:sldChg chg="del">
        <pc:chgData name="Rachel" userId="54042eff-fc92-4732-9028-49ef4c22a0d9" providerId="ADAL" clId="{C25031DC-30DE-4746-A64B-90949CA2C6EE}" dt="2021-06-01T10:47:42.622" v="201" actId="2696"/>
        <pc:sldMkLst>
          <pc:docMk/>
          <pc:sldMk cId="0" sldId="280"/>
        </pc:sldMkLst>
      </pc:sldChg>
      <pc:sldChg chg="del">
        <pc:chgData name="Rachel" userId="54042eff-fc92-4732-9028-49ef4c22a0d9" providerId="ADAL" clId="{C25031DC-30DE-4746-A64B-90949CA2C6EE}" dt="2021-06-01T10:47:18.587" v="195" actId="2696"/>
        <pc:sldMkLst>
          <pc:docMk/>
          <pc:sldMk cId="0" sldId="281"/>
        </pc:sldMkLst>
      </pc:sldChg>
      <pc:sldChg chg="addSp delSp modSp del mod ord setBg">
        <pc:chgData name="Rachel" userId="54042eff-fc92-4732-9028-49ef4c22a0d9" providerId="ADAL" clId="{C25031DC-30DE-4746-A64B-90949CA2C6EE}" dt="2021-06-02T10:03:54.836" v="623" actId="20577"/>
        <pc:sldMkLst>
          <pc:docMk/>
          <pc:sldMk cId="1338275460" sldId="282"/>
        </pc:sldMkLst>
        <pc:spChg chg="mod">
          <ac:chgData name="Rachel" userId="54042eff-fc92-4732-9028-49ef4c22a0d9" providerId="ADAL" clId="{C25031DC-30DE-4746-A64B-90949CA2C6EE}" dt="2021-06-02T10:03:54.836" v="623" actId="20577"/>
          <ac:spMkLst>
            <pc:docMk/>
            <pc:sldMk cId="1338275460" sldId="282"/>
            <ac:spMk id="2" creationId="{E2576ECB-7E52-44E3-8566-FEB29126D941}"/>
          </ac:spMkLst>
        </pc:spChg>
        <pc:spChg chg="del mo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3" creationId="{182FCE5A-C726-4A38-8528-08005BDAABF4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8" creationId="{09588DA8-065E-4F6F-8EFD-43104AB2E0CF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10" creationId="{C4285719-470E-454C-AF62-8323075F1F5B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12" creationId="{CD9FE4EF-C4D8-49A0-B2FF-81D8DB7D8A24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14" creationId="{4300840D-0A0B-4512-BACA-B439D5B9C57C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16" creationId="{D2B78728-A580-49A7-84F9-6EF6F583ADE0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18" creationId="{38FAA1A1-D861-433F-88FA-1E9D6FD31D11}"/>
          </ac:spMkLst>
        </pc:spChg>
        <pc:spChg chg="add del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20" creationId="{8D71EDA1-87BF-4D5D-AB79-F346FD19278A}"/>
          </ac:spMkLst>
        </pc:spChg>
        <pc:spChg chg="ad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27" creationId="{E6760941-EF99-4F61-A95D-3C3E7C08DBD6}"/>
          </ac:spMkLst>
        </pc:spChg>
        <pc:spChg chg="ad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29" creationId="{44D9B9FF-D6DA-4F69-B4A0-BA1550D65CD9}"/>
          </ac:spMkLst>
        </pc:spChg>
        <pc:spChg chg="ad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31" creationId="{A7DC0AF9-0747-4070-A6D7-DF3681B9EB08}"/>
          </ac:spMkLst>
        </pc:spChg>
        <pc:spChg chg="ad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33" creationId="{74612EAD-0A8C-4C44-AFE1-3DF0669AC819}"/>
          </ac:spMkLst>
        </pc:spChg>
        <pc:spChg chg="add">
          <ac:chgData name="Rachel" userId="54042eff-fc92-4732-9028-49ef4c22a0d9" providerId="ADAL" clId="{C25031DC-30DE-4746-A64B-90949CA2C6EE}" dt="2021-06-02T08:20:09.053" v="590" actId="26606"/>
          <ac:spMkLst>
            <pc:docMk/>
            <pc:sldMk cId="1338275460" sldId="282"/>
            <ac:spMk id="35" creationId="{C2D46295-4D0D-487B-8972-141A047FB174}"/>
          </ac:spMkLst>
        </pc:spChg>
        <pc:picChg chg="add">
          <ac:chgData name="Rachel" userId="54042eff-fc92-4732-9028-49ef4c22a0d9" providerId="ADAL" clId="{C25031DC-30DE-4746-A64B-90949CA2C6EE}" dt="2021-06-02T08:20:09.053" v="590" actId="26606"/>
          <ac:picMkLst>
            <pc:docMk/>
            <pc:sldMk cId="1338275460" sldId="282"/>
            <ac:picMk id="24" creationId="{66F2681F-C1CA-4DB6-B525-D3677DD7F18B}"/>
          </ac:picMkLst>
        </pc:picChg>
      </pc:sldChg>
      <pc:sldChg chg="addSp delSp modSp mod setBg">
        <pc:chgData name="Rachel" userId="54042eff-fc92-4732-9028-49ef4c22a0d9" providerId="ADAL" clId="{C25031DC-30DE-4746-A64B-90949CA2C6EE}" dt="2021-06-02T13:06:14.695" v="910" actId="255"/>
        <pc:sldMkLst>
          <pc:docMk/>
          <pc:sldMk cId="3469185225" sldId="283"/>
        </pc:sldMkLst>
        <pc:spChg chg="mod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2" creationId="{8B9641D5-881B-42D4-93AF-0FE463EAF9CF}"/>
          </ac:spMkLst>
        </pc:spChg>
        <pc:spChg chg="mod">
          <ac:chgData name="Rachel" userId="54042eff-fc92-4732-9028-49ef4c22a0d9" providerId="ADAL" clId="{C25031DC-30DE-4746-A64B-90949CA2C6EE}" dt="2021-06-02T13:06:14.695" v="910" actId="255"/>
          <ac:spMkLst>
            <pc:docMk/>
            <pc:sldMk cId="3469185225" sldId="283"/>
            <ac:spMk id="3" creationId="{A29284DF-1235-439B-84E7-7E2B1E9A0C41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8" creationId="{DEE2AD96-B495-4E06-9291-B71706F728CB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10" creationId="{53CF6D67-C5A8-4ADD-9E8E-1E38CA1D3166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12" creationId="{86909FA0-B515-4681-B7A8-FA281D133B94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14" creationId="{21C9FE86-FCC3-4A31-AA1C-C882262B7FE7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16" creationId="{7D96243B-ECED-4B71-8E06-AE9A285EAD20}"/>
          </ac:spMkLst>
        </pc:spChg>
        <pc:spChg chg="add del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18" creationId="{A09989E4-EFDC-4A90-A633-E0525FB4139E}"/>
          </ac:spMkLst>
        </pc:spChg>
        <pc:spChg chg="add">
          <ac:chgData name="Rachel" userId="54042eff-fc92-4732-9028-49ef4c22a0d9" providerId="ADAL" clId="{C25031DC-30DE-4746-A64B-90949CA2C6EE}" dt="2021-06-02T08:21:39.511" v="599" actId="26606"/>
          <ac:spMkLst>
            <pc:docMk/>
            <pc:sldMk cId="3469185225" sldId="283"/>
            <ac:spMk id="23" creationId="{6A1473A6-3F22-483E-8A30-80B9D2B14592}"/>
          </ac:spMkLst>
        </pc:spChg>
        <pc:grpChg chg="add">
          <ac:chgData name="Rachel" userId="54042eff-fc92-4732-9028-49ef4c22a0d9" providerId="ADAL" clId="{C25031DC-30DE-4746-A64B-90949CA2C6EE}" dt="2021-06-02T08:21:39.511" v="599" actId="26606"/>
          <ac:grpSpMkLst>
            <pc:docMk/>
            <pc:sldMk cId="3469185225" sldId="283"/>
            <ac:grpSpMk id="25" creationId="{AA1375E3-3E53-4D75-BAB7-E5929BFCB25F}"/>
          </ac:grpSpMkLst>
        </pc:grpChg>
      </pc:sldChg>
      <pc:sldChg chg="addSp delSp modSp mod setBg">
        <pc:chgData name="Rachel" userId="54042eff-fc92-4732-9028-49ef4c22a0d9" providerId="ADAL" clId="{C25031DC-30DE-4746-A64B-90949CA2C6EE}" dt="2021-06-01T12:07:38.122" v="454" actId="26606"/>
        <pc:sldMkLst>
          <pc:docMk/>
          <pc:sldMk cId="0" sldId="284"/>
        </pc:sldMkLst>
        <pc:spChg chg="add del">
          <ac:chgData name="Rachel" userId="54042eff-fc92-4732-9028-49ef4c22a0d9" providerId="ADAL" clId="{C25031DC-30DE-4746-A64B-90949CA2C6EE}" dt="2021-06-01T12:07:23.065" v="451" actId="26606"/>
          <ac:spMkLst>
            <pc:docMk/>
            <pc:sldMk cId="0" sldId="284"/>
            <ac:spMk id="73" creationId="{4C608BEB-860E-4094-8511-78603564A75E}"/>
          </ac:spMkLst>
        </pc:spChg>
        <pc:spChg chg="add">
          <ac:chgData name="Rachel" userId="54042eff-fc92-4732-9028-49ef4c22a0d9" providerId="ADAL" clId="{C25031DC-30DE-4746-A64B-90949CA2C6EE}" dt="2021-06-01T12:07:38.122" v="454" actId="26606"/>
          <ac:spMkLst>
            <pc:docMk/>
            <pc:sldMk cId="0" sldId="284"/>
            <ac:spMk id="82" creationId="{B819A166-7571-4003-A6B8-B62034C3ED30}"/>
          </ac:spMkLst>
        </pc:spChg>
        <pc:spChg chg="mod">
          <ac:chgData name="Rachel" userId="54042eff-fc92-4732-9028-49ef4c22a0d9" providerId="ADAL" clId="{C25031DC-30DE-4746-A64B-90949CA2C6EE}" dt="2021-06-01T12:07:38.122" v="454" actId="26606"/>
          <ac:spMkLst>
            <pc:docMk/>
            <pc:sldMk cId="0" sldId="284"/>
            <ac:spMk id="20482" creationId="{D58A9FD9-975C-4082-827C-DD0E1C5D7797}"/>
          </ac:spMkLst>
        </pc:spChg>
        <pc:spChg chg="add del">
          <ac:chgData name="Rachel" userId="54042eff-fc92-4732-9028-49ef4c22a0d9" providerId="ADAL" clId="{C25031DC-30DE-4746-A64B-90949CA2C6EE}" dt="2021-06-01T12:07:23.074" v="452" actId="26606"/>
          <ac:spMkLst>
            <pc:docMk/>
            <pc:sldMk cId="0" sldId="284"/>
            <ac:spMk id="20483" creationId="{84DF23C9-91E5-44FD-87EE-1D105C832AC0}"/>
          </ac:spMkLst>
        </pc:spChg>
        <pc:spChg chg="mod">
          <ac:chgData name="Rachel" userId="54042eff-fc92-4732-9028-49ef4c22a0d9" providerId="ADAL" clId="{C25031DC-30DE-4746-A64B-90949CA2C6EE}" dt="2021-06-01T12:07:29.416" v="453" actId="6549"/>
          <ac:spMkLst>
            <pc:docMk/>
            <pc:sldMk cId="0" sldId="284"/>
            <ac:spMk id="20484" creationId="{54D211B0-68B1-49A9-9491-5F37ADEDA2DF}"/>
          </ac:spMkLst>
        </pc:spChg>
        <pc:spChg chg="add del">
          <ac:chgData name="Rachel" userId="54042eff-fc92-4732-9028-49ef4c22a0d9" providerId="ADAL" clId="{C25031DC-30DE-4746-A64B-90949CA2C6EE}" dt="2021-06-01T12:07:23.065" v="451" actId="26606"/>
          <ac:spMkLst>
            <pc:docMk/>
            <pc:sldMk cId="0" sldId="284"/>
            <ac:spMk id="20488" creationId="{84DF23C9-91E5-44FD-87EE-1D105C832AC0}"/>
          </ac:spMkLst>
        </pc:spChg>
        <pc:spChg chg="add del">
          <ac:chgData name="Rachel" userId="54042eff-fc92-4732-9028-49ef4c22a0d9" providerId="ADAL" clId="{C25031DC-30DE-4746-A64B-90949CA2C6EE}" dt="2021-06-01T12:07:38.122" v="454" actId="26606"/>
          <ac:spMkLst>
            <pc:docMk/>
            <pc:sldMk cId="0" sldId="284"/>
            <ac:spMk id="20490" creationId="{8CA06CD6-90CA-4C45-856C-6771339E1E22}"/>
          </ac:spMkLst>
        </pc:spChg>
        <pc:spChg chg="add del">
          <ac:chgData name="Rachel" userId="54042eff-fc92-4732-9028-49ef4c22a0d9" providerId="ADAL" clId="{C25031DC-30DE-4746-A64B-90949CA2C6EE}" dt="2021-06-01T12:07:38.122" v="454" actId="26606"/>
          <ac:spMkLst>
            <pc:docMk/>
            <pc:sldMk cId="0" sldId="284"/>
            <ac:spMk id="20492" creationId="{84DF23C9-91E5-44FD-87EE-1D105C832AC0}"/>
          </ac:spMkLst>
        </pc:spChg>
        <pc:graphicFrameChg chg="add del">
          <ac:chgData name="Rachel" userId="54042eff-fc92-4732-9028-49ef4c22a0d9" providerId="ADAL" clId="{C25031DC-30DE-4746-A64B-90949CA2C6EE}" dt="2021-06-01T12:07:20.017" v="449" actId="26606"/>
          <ac:graphicFrameMkLst>
            <pc:docMk/>
            <pc:sldMk cId="0" sldId="284"/>
            <ac:graphicFrameMk id="20486" creationId="{992A5637-BF36-4211-A491-946A26C88851}"/>
          </ac:graphicFrameMkLst>
        </pc:graphicFrameChg>
        <pc:graphicFrameChg chg="add">
          <ac:chgData name="Rachel" userId="54042eff-fc92-4732-9028-49ef4c22a0d9" providerId="ADAL" clId="{C25031DC-30DE-4746-A64B-90949CA2C6EE}" dt="2021-06-01T12:07:38.122" v="454" actId="26606"/>
          <ac:graphicFrameMkLst>
            <pc:docMk/>
            <pc:sldMk cId="0" sldId="284"/>
            <ac:graphicFrameMk id="20494" creationId="{5725B94C-7889-4068-9D32-3E2ABB5F98AF}"/>
          </ac:graphicFrameMkLst>
        </pc:graphicFrameChg>
        <pc:cxnChg chg="add del">
          <ac:chgData name="Rachel" userId="54042eff-fc92-4732-9028-49ef4c22a0d9" providerId="ADAL" clId="{C25031DC-30DE-4746-A64B-90949CA2C6EE}" dt="2021-06-01T12:07:23.065" v="451" actId="26606"/>
          <ac:cxnSpMkLst>
            <pc:docMk/>
            <pc:sldMk cId="0" sldId="284"/>
            <ac:cxnSpMk id="75" creationId="{1F16A8D4-FE87-4604-88B2-394B5D1EB437}"/>
          </ac:cxnSpMkLst>
        </pc:cxnChg>
        <pc:cxnChg chg="add del">
          <ac:chgData name="Rachel" userId="54042eff-fc92-4732-9028-49ef4c22a0d9" providerId="ADAL" clId="{C25031DC-30DE-4746-A64B-90949CA2C6EE}" dt="2021-06-01T12:07:38.122" v="454" actId="26606"/>
          <ac:cxnSpMkLst>
            <pc:docMk/>
            <pc:sldMk cId="0" sldId="284"/>
            <ac:cxnSpMk id="20491" creationId="{5021601D-2758-4B15-A31C-FDA184C51B3A}"/>
          </ac:cxnSpMkLst>
        </pc:cxnChg>
      </pc:sldChg>
      <pc:sldChg chg="addSp delSp modSp mod setBg setFolMasterObjs">
        <pc:chgData name="Rachel" userId="54042eff-fc92-4732-9028-49ef4c22a0d9" providerId="ADAL" clId="{C25031DC-30DE-4746-A64B-90949CA2C6EE}" dt="2021-06-02T08:21:51.527" v="601" actId="26606"/>
        <pc:sldMkLst>
          <pc:docMk/>
          <pc:sldMk cId="209063107" sldId="286"/>
        </pc:sldMkLst>
        <pc:spChg chg="mod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2" creationId="{1843D56C-7DD4-4D87-AD1C-33A527138FFF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10" creationId="{A4E37431-20F0-4DD6-84A9-ED2B644943A2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12" creationId="{0AE98B72-66C6-4AB4-AF0D-BA830DE86393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14" creationId="{407EAFC6-733F-403D-BB4D-05A3A28742F1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16" creationId="{17A36730-4CB0-4F61-AD11-A44C9765833F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18" creationId="{C69C79E1-F916-4929-A4F3-DE763D4BFA57}"/>
          </ac:spMkLst>
        </pc:spChg>
        <pc:spChg chg="add del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20" creationId="{767334AB-16BD-4EC7-8C6B-4B5171600933}"/>
          </ac:spMkLst>
        </pc:spChg>
        <pc:spChg chg="add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24" creationId="{5F378495-27F1-4439-B907-EEDE8342B25E}"/>
          </ac:spMkLst>
        </pc:spChg>
        <pc:spChg chg="add">
          <ac:chgData name="Rachel" userId="54042eff-fc92-4732-9028-49ef4c22a0d9" providerId="ADAL" clId="{C25031DC-30DE-4746-A64B-90949CA2C6EE}" dt="2021-06-02T08:21:51.527" v="601" actId="26606"/>
          <ac:spMkLst>
            <pc:docMk/>
            <pc:sldMk cId="209063107" sldId="286"/>
            <ac:spMk id="27" creationId="{DD38EE57-B708-47C9-A4A4-E25F09FAB029}"/>
          </ac:spMkLst>
        </pc:spChg>
        <pc:grpChg chg="add">
          <ac:chgData name="Rachel" userId="54042eff-fc92-4732-9028-49ef4c22a0d9" providerId="ADAL" clId="{C25031DC-30DE-4746-A64B-90949CA2C6EE}" dt="2021-06-02T08:21:51.527" v="601" actId="26606"/>
          <ac:grpSpMkLst>
            <pc:docMk/>
            <pc:sldMk cId="209063107" sldId="286"/>
            <ac:grpSpMk id="29" creationId="{57A28182-58A5-4DBB-8F64-BD944BCA8154}"/>
          </ac:grpSpMkLst>
        </pc:grpChg>
        <pc:picChg chg="mod">
          <ac:chgData name="Rachel" userId="54042eff-fc92-4732-9028-49ef4c22a0d9" providerId="ADAL" clId="{C25031DC-30DE-4746-A64B-90949CA2C6EE}" dt="2021-06-02T08:21:51.527" v="601" actId="26606"/>
          <ac:picMkLst>
            <pc:docMk/>
            <pc:sldMk cId="209063107" sldId="286"/>
            <ac:picMk id="5" creationId="{EA606DAE-4197-43D9-95AF-C779AEE4F19D}"/>
          </ac:picMkLst>
        </pc:picChg>
      </pc:sldChg>
      <pc:sldChg chg="del">
        <pc:chgData name="Rachel" userId="54042eff-fc92-4732-9028-49ef4c22a0d9" providerId="ADAL" clId="{C25031DC-30DE-4746-A64B-90949CA2C6EE}" dt="2021-06-01T10:47:21.154" v="196" actId="2696"/>
        <pc:sldMkLst>
          <pc:docMk/>
          <pc:sldMk cId="1347016212" sldId="367"/>
        </pc:sldMkLst>
      </pc:sldChg>
      <pc:sldChg chg="del">
        <pc:chgData name="Rachel" userId="54042eff-fc92-4732-9028-49ef4c22a0d9" providerId="ADAL" clId="{C25031DC-30DE-4746-A64B-90949CA2C6EE}" dt="2021-06-01T10:46:57.864" v="191" actId="2696"/>
        <pc:sldMkLst>
          <pc:docMk/>
          <pc:sldMk cId="2095313919" sldId="368"/>
        </pc:sldMkLst>
      </pc:sldChg>
      <pc:sldChg chg="del">
        <pc:chgData name="Rachel" userId="54042eff-fc92-4732-9028-49ef4c22a0d9" providerId="ADAL" clId="{C25031DC-30DE-4746-A64B-90949CA2C6EE}" dt="2021-06-01T10:47:00.844" v="192" actId="2696"/>
        <pc:sldMkLst>
          <pc:docMk/>
          <pc:sldMk cId="577871071" sldId="369"/>
        </pc:sldMkLst>
      </pc:sldChg>
      <pc:sldChg chg="del">
        <pc:chgData name="Rachel" userId="54042eff-fc92-4732-9028-49ef4c22a0d9" providerId="ADAL" clId="{C25031DC-30DE-4746-A64B-90949CA2C6EE}" dt="2021-06-01T10:47:04.176" v="193" actId="2696"/>
        <pc:sldMkLst>
          <pc:docMk/>
          <pc:sldMk cId="2903295935" sldId="370"/>
        </pc:sldMkLst>
      </pc:sldChg>
      <pc:sldChg chg="del">
        <pc:chgData name="Rachel" userId="54042eff-fc92-4732-9028-49ef4c22a0d9" providerId="ADAL" clId="{C25031DC-30DE-4746-A64B-90949CA2C6EE}" dt="2021-06-01T10:47:26.426" v="197" actId="2696"/>
        <pc:sldMkLst>
          <pc:docMk/>
          <pc:sldMk cId="4049427824" sldId="371"/>
        </pc:sldMkLst>
      </pc:sldChg>
      <pc:sldChg chg="del">
        <pc:chgData name="Rachel" userId="54042eff-fc92-4732-9028-49ef4c22a0d9" providerId="ADAL" clId="{C25031DC-30DE-4746-A64B-90949CA2C6EE}" dt="2021-06-01T10:47:51.352" v="203" actId="2696"/>
        <pc:sldMkLst>
          <pc:docMk/>
          <pc:sldMk cId="3496093948" sldId="373"/>
        </pc:sldMkLst>
      </pc:sldChg>
      <pc:sldChg chg="addSp delSp modSp add mod ord setBg">
        <pc:chgData name="Rachel" userId="54042eff-fc92-4732-9028-49ef4c22a0d9" providerId="ADAL" clId="{C25031DC-30DE-4746-A64B-90949CA2C6EE}" dt="2021-06-01T12:08:16.078" v="457" actId="26606"/>
        <pc:sldMkLst>
          <pc:docMk/>
          <pc:sldMk cId="2018746257" sldId="374"/>
        </pc:sldMkLst>
        <pc:spChg chg="mod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2" creationId="{44ECB05C-416B-49AD-B8C8-586D92B92509}"/>
          </ac:spMkLst>
        </pc:spChg>
        <pc:spChg chg="mod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3" creationId="{D5774404-0344-48E8-A4A8-903448AA633F}"/>
          </ac:spMkLst>
        </pc:spChg>
        <pc:spChg chg="add del">
          <ac:chgData name="Rachel" userId="54042eff-fc92-4732-9028-49ef4c22a0d9" providerId="ADAL" clId="{C25031DC-30DE-4746-A64B-90949CA2C6EE}" dt="2021-06-01T12:06:17.221" v="444" actId="26606"/>
          <ac:spMkLst>
            <pc:docMk/>
            <pc:sldMk cId="2018746257" sldId="374"/>
            <ac:spMk id="9" creationId="{979E27D9-03C7-44E2-9FF8-15D0C8506AF7}"/>
          </ac:spMkLst>
        </pc:spChg>
        <pc:spChg chg="add del">
          <ac:chgData name="Rachel" userId="54042eff-fc92-4732-9028-49ef4c22a0d9" providerId="ADAL" clId="{C25031DC-30DE-4746-A64B-90949CA2C6EE}" dt="2021-06-01T12:06:17.221" v="444" actId="26606"/>
          <ac:spMkLst>
            <pc:docMk/>
            <pc:sldMk cId="2018746257" sldId="374"/>
            <ac:spMk id="11" creationId="{EEBF1590-3B36-48EE-A89D-3B6F3CB256AB}"/>
          </ac:spMkLst>
        </pc:spChg>
        <pc:spChg chg="add del">
          <ac:chgData name="Rachel" userId="54042eff-fc92-4732-9028-49ef4c22a0d9" providerId="ADAL" clId="{C25031DC-30DE-4746-A64B-90949CA2C6EE}" dt="2021-06-01T12:06:17.221" v="444" actId="26606"/>
          <ac:spMkLst>
            <pc:docMk/>
            <pc:sldMk cId="2018746257" sldId="374"/>
            <ac:spMk id="13" creationId="{AC8F6C8C-AB5A-4548-942D-E3FD40ACBC49}"/>
          </ac:spMkLst>
        </pc:spChg>
        <pc:spChg chg="add del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18" creationId="{12609869-9E80-471B-A487-A53288E0E791}"/>
          </ac:spMkLst>
        </pc:spChg>
        <pc:spChg chg="add del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20" creationId="{7004738A-9D34-43E8-97D2-CA0EED4F8BE0}"/>
          </ac:spMkLst>
        </pc:spChg>
        <pc:spChg chg="add del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22" creationId="{B8B8D07F-F13E-443E-BA68-2D26672D76B9}"/>
          </ac:spMkLst>
        </pc:spChg>
        <pc:spChg chg="add del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24" creationId="{2813A4FA-24A5-41ED-A534-3807D1B2F344}"/>
          </ac:spMkLst>
        </pc:spChg>
        <pc:spChg chg="add del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26" creationId="{C3944F27-CA70-4E84-A51A-E6BF89558979}"/>
          </ac:spMkLst>
        </pc:spChg>
        <pc:spChg chg="add">
          <ac:chgData name="Rachel" userId="54042eff-fc92-4732-9028-49ef4c22a0d9" providerId="ADAL" clId="{C25031DC-30DE-4746-A64B-90949CA2C6EE}" dt="2021-06-01T12:08:16.078" v="457" actId="26606"/>
          <ac:spMkLst>
            <pc:docMk/>
            <pc:sldMk cId="2018746257" sldId="374"/>
            <ac:spMk id="31" creationId="{81651BC7-AB41-4017-8071-13676E9C4C23}"/>
          </ac:spMkLst>
        </pc:spChg>
        <pc:picChg chg="add mod">
          <ac:chgData name="Rachel" userId="54042eff-fc92-4732-9028-49ef4c22a0d9" providerId="ADAL" clId="{C25031DC-30DE-4746-A64B-90949CA2C6EE}" dt="2021-06-01T12:08:16.078" v="457" actId="26606"/>
          <ac:picMkLst>
            <pc:docMk/>
            <pc:sldMk cId="2018746257" sldId="374"/>
            <ac:picMk id="4" creationId="{6FD5F2E0-2B19-4700-A18F-4B52CEF2EBAE}"/>
          </ac:picMkLst>
        </pc:picChg>
      </pc:sldChg>
      <pc:sldChg chg="addSp modSp mod setBg">
        <pc:chgData name="Rachel" userId="54042eff-fc92-4732-9028-49ef4c22a0d9" providerId="ADAL" clId="{C25031DC-30DE-4746-A64B-90949CA2C6EE}" dt="2021-06-01T12:07:56.056" v="455" actId="26606"/>
        <pc:sldMkLst>
          <pc:docMk/>
          <pc:sldMk cId="3222186366" sldId="375"/>
        </pc:sldMkLst>
        <pc:spChg chg="mod">
          <ac:chgData name="Rachel" userId="54042eff-fc92-4732-9028-49ef4c22a0d9" providerId="ADAL" clId="{C25031DC-30DE-4746-A64B-90949CA2C6EE}" dt="2021-06-01T12:07:56.056" v="455" actId="26606"/>
          <ac:spMkLst>
            <pc:docMk/>
            <pc:sldMk cId="3222186366" sldId="375"/>
            <ac:spMk id="2" creationId="{44ECB05C-416B-49AD-B8C8-586D92B92509}"/>
          </ac:spMkLst>
        </pc:spChg>
        <pc:spChg chg="mod">
          <ac:chgData name="Rachel" userId="54042eff-fc92-4732-9028-49ef4c22a0d9" providerId="ADAL" clId="{C25031DC-30DE-4746-A64B-90949CA2C6EE}" dt="2021-06-01T12:07:56.056" v="455" actId="26606"/>
          <ac:spMkLst>
            <pc:docMk/>
            <pc:sldMk cId="3222186366" sldId="375"/>
            <ac:spMk id="3" creationId="{D5774404-0344-48E8-A4A8-903448AA633F}"/>
          </ac:spMkLst>
        </pc:spChg>
        <pc:spChg chg="add">
          <ac:chgData name="Rachel" userId="54042eff-fc92-4732-9028-49ef4c22a0d9" providerId="ADAL" clId="{C25031DC-30DE-4746-A64B-90949CA2C6EE}" dt="2021-06-01T12:07:56.056" v="455" actId="26606"/>
          <ac:spMkLst>
            <pc:docMk/>
            <pc:sldMk cId="3222186366" sldId="375"/>
            <ac:spMk id="9" creationId="{81651BC7-AB41-4017-8071-13676E9C4C23}"/>
          </ac:spMkLst>
        </pc:spChg>
        <pc:picChg chg="mod">
          <ac:chgData name="Rachel" userId="54042eff-fc92-4732-9028-49ef4c22a0d9" providerId="ADAL" clId="{C25031DC-30DE-4746-A64B-90949CA2C6EE}" dt="2021-06-01T12:07:56.056" v="455" actId="26606"/>
          <ac:picMkLst>
            <pc:docMk/>
            <pc:sldMk cId="3222186366" sldId="375"/>
            <ac:picMk id="4" creationId="{6FD5F2E0-2B19-4700-A18F-4B52CEF2EBAE}"/>
          </ac:picMkLst>
        </pc:picChg>
      </pc:sldChg>
      <pc:sldChg chg="addSp delSp modSp mod ord setBg">
        <pc:chgData name="Rachel" userId="54042eff-fc92-4732-9028-49ef4c22a0d9" providerId="ADAL" clId="{C25031DC-30DE-4746-A64B-90949CA2C6EE}" dt="2021-06-02T08:20:33.839" v="593" actId="26606"/>
        <pc:sldMkLst>
          <pc:docMk/>
          <pc:sldMk cId="0" sldId="377"/>
        </pc:sldMkLst>
        <pc:spChg chg="mod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2" creationId="{00000000-0000-0000-0000-000000000000}"/>
          </ac:spMkLst>
        </pc:spChg>
        <pc:spChg chg="del">
          <ac:chgData name="Rachel" userId="54042eff-fc92-4732-9028-49ef4c22a0d9" providerId="ADAL" clId="{C25031DC-30DE-4746-A64B-90949CA2C6EE}" dt="2021-06-01T12:05:20.764" v="435" actId="26606"/>
          <ac:spMkLst>
            <pc:docMk/>
            <pc:sldMk cId="0" sldId="377"/>
            <ac:spMk id="3" creationId="{00000000-0000-0000-0000-000000000000}"/>
          </ac:spMkLst>
        </pc:spChg>
        <pc:spChg chg="add del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9" creationId="{BACC6370-2D7E-4714-9D71-7542949D7D5D}"/>
          </ac:spMkLst>
        </pc:spChg>
        <pc:spChg chg="add del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11" creationId="{F68B3F68-107C-434F-AA38-110D5EA91B85}"/>
          </ac:spMkLst>
        </pc:spChg>
        <pc:spChg chg="add del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13" creationId="{AAD0DBB9-1A4B-4391-81D4-CB19F9AB918A}"/>
          </ac:spMkLst>
        </pc:spChg>
        <pc:spChg chg="add del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15" creationId="{063BBA22-50EA-4C4D-BE05-F1CE4E63AA56}"/>
          </ac:spMkLst>
        </pc:spChg>
        <pc:spChg chg="add">
          <ac:chgData name="Rachel" userId="54042eff-fc92-4732-9028-49ef4c22a0d9" providerId="ADAL" clId="{C25031DC-30DE-4746-A64B-90949CA2C6EE}" dt="2021-06-02T08:20:33.839" v="593" actId="26606"/>
          <ac:spMkLst>
            <pc:docMk/>
            <pc:sldMk cId="0" sldId="377"/>
            <ac:spMk id="20" creationId="{B819A166-7571-4003-A6B8-B62034C3ED30}"/>
          </ac:spMkLst>
        </pc:spChg>
        <pc:graphicFrameChg chg="add mod modGraphic">
          <ac:chgData name="Rachel" userId="54042eff-fc92-4732-9028-49ef4c22a0d9" providerId="ADAL" clId="{C25031DC-30DE-4746-A64B-90949CA2C6EE}" dt="2021-06-02T08:20:33.839" v="593" actId="26606"/>
          <ac:graphicFrameMkLst>
            <pc:docMk/>
            <pc:sldMk cId="0" sldId="377"/>
            <ac:graphicFrameMk id="5" creationId="{E69C5AE2-CCD4-4B78-8798-2C4E509AE1F8}"/>
          </ac:graphicFrameMkLst>
        </pc:graphicFrameChg>
      </pc:sldChg>
      <pc:sldChg chg="addSp delSp modSp new mod setBg">
        <pc:chgData name="Rachel" userId="54042eff-fc92-4732-9028-49ef4c22a0d9" providerId="ADAL" clId="{C25031DC-30DE-4746-A64B-90949CA2C6EE}" dt="2021-06-02T08:18:52.654" v="585" actId="122"/>
        <pc:sldMkLst>
          <pc:docMk/>
          <pc:sldMk cId="2068456852" sldId="378"/>
        </pc:sldMkLst>
        <pc:spChg chg="mod">
          <ac:chgData name="Rachel" userId="54042eff-fc92-4732-9028-49ef4c22a0d9" providerId="ADAL" clId="{C25031DC-30DE-4746-A64B-90949CA2C6EE}" dt="2021-06-02T08:18:52.654" v="585" actId="122"/>
          <ac:spMkLst>
            <pc:docMk/>
            <pc:sldMk cId="2068456852" sldId="378"/>
            <ac:spMk id="2" creationId="{E7E263BD-BAAB-4817-9B71-63701BECAE71}"/>
          </ac:spMkLst>
        </pc:spChg>
        <pc:spChg chg="del mod">
          <ac:chgData name="Rachel" userId="54042eff-fc92-4732-9028-49ef4c22a0d9" providerId="ADAL" clId="{C25031DC-30DE-4746-A64B-90949CA2C6EE}" dt="2021-06-02T08:18:41.335" v="568" actId="26606"/>
          <ac:spMkLst>
            <pc:docMk/>
            <pc:sldMk cId="2068456852" sldId="378"/>
            <ac:spMk id="3" creationId="{22DCDD78-AE05-4DA4-9A54-015F95CD0BE2}"/>
          </ac:spMkLst>
        </pc:spChg>
        <pc:spChg chg="add">
          <ac:chgData name="Rachel" userId="54042eff-fc92-4732-9028-49ef4c22a0d9" providerId="ADAL" clId="{C25031DC-30DE-4746-A64B-90949CA2C6EE}" dt="2021-06-02T08:18:41.335" v="568" actId="26606"/>
          <ac:spMkLst>
            <pc:docMk/>
            <pc:sldMk cId="2068456852" sldId="378"/>
            <ac:spMk id="9" creationId="{FDDEF810-FBAE-4C80-B905-316331395C3D}"/>
          </ac:spMkLst>
        </pc:spChg>
        <pc:spChg chg="add">
          <ac:chgData name="Rachel" userId="54042eff-fc92-4732-9028-49ef4c22a0d9" providerId="ADAL" clId="{C25031DC-30DE-4746-A64B-90949CA2C6EE}" dt="2021-06-02T08:18:41.335" v="568" actId="26606"/>
          <ac:spMkLst>
            <pc:docMk/>
            <pc:sldMk cId="2068456852" sldId="378"/>
            <ac:spMk id="11" creationId="{FD8C7A0F-D774-4978-AA9C-7E703C2F463A}"/>
          </ac:spMkLst>
        </pc:spChg>
        <pc:spChg chg="add">
          <ac:chgData name="Rachel" userId="54042eff-fc92-4732-9028-49ef4c22a0d9" providerId="ADAL" clId="{C25031DC-30DE-4746-A64B-90949CA2C6EE}" dt="2021-06-02T08:18:41.335" v="568" actId="26606"/>
          <ac:spMkLst>
            <pc:docMk/>
            <pc:sldMk cId="2068456852" sldId="378"/>
            <ac:spMk id="13" creationId="{61C7310A-3A42-4F75-8058-7F39E52B11BC}"/>
          </ac:spMkLst>
        </pc:spChg>
        <pc:spChg chg="add">
          <ac:chgData name="Rachel" userId="54042eff-fc92-4732-9028-49ef4c22a0d9" providerId="ADAL" clId="{C25031DC-30DE-4746-A64B-90949CA2C6EE}" dt="2021-06-02T08:18:41.335" v="568" actId="26606"/>
          <ac:spMkLst>
            <pc:docMk/>
            <pc:sldMk cId="2068456852" sldId="378"/>
            <ac:spMk id="15" creationId="{27D88313-56C7-45D8-8D97-2F5CCBF99683}"/>
          </ac:spMkLst>
        </pc:spChg>
        <pc:graphicFrameChg chg="add">
          <ac:chgData name="Rachel" userId="54042eff-fc92-4732-9028-49ef4c22a0d9" providerId="ADAL" clId="{C25031DC-30DE-4746-A64B-90949CA2C6EE}" dt="2021-06-02T08:18:41.335" v="568" actId="26606"/>
          <ac:graphicFrameMkLst>
            <pc:docMk/>
            <pc:sldMk cId="2068456852" sldId="378"/>
            <ac:graphicFrameMk id="5" creationId="{293FD572-F04C-4C31-A56D-AA1071EC5326}"/>
          </ac:graphicFrameMkLst>
        </pc:graphicFrameChg>
      </pc:sldChg>
      <pc:sldChg chg="addSp modSp new mod setBg">
        <pc:chgData name="Rachel" userId="54042eff-fc92-4732-9028-49ef4c22a0d9" providerId="ADAL" clId="{C25031DC-30DE-4746-A64B-90949CA2C6EE}" dt="2021-06-02T13:07:10.002" v="920" actId="15"/>
        <pc:sldMkLst>
          <pc:docMk/>
          <pc:sldMk cId="705424998" sldId="379"/>
        </pc:sldMkLst>
        <pc:spChg chg="mod">
          <ac:chgData name="Rachel" userId="54042eff-fc92-4732-9028-49ef4c22a0d9" providerId="ADAL" clId="{C25031DC-30DE-4746-A64B-90949CA2C6EE}" dt="2021-06-02T11:18:55.231" v="869" actId="26606"/>
          <ac:spMkLst>
            <pc:docMk/>
            <pc:sldMk cId="705424998" sldId="379"/>
            <ac:spMk id="2" creationId="{23089EB0-59B7-4012-8A05-06C2B1A75177}"/>
          </ac:spMkLst>
        </pc:spChg>
        <pc:spChg chg="add mod">
          <ac:chgData name="Rachel" userId="54042eff-fc92-4732-9028-49ef4c22a0d9" providerId="ADAL" clId="{C25031DC-30DE-4746-A64B-90949CA2C6EE}" dt="2021-06-02T13:07:10.002" v="920" actId="15"/>
          <ac:spMkLst>
            <pc:docMk/>
            <pc:sldMk cId="705424998" sldId="379"/>
            <ac:spMk id="3" creationId="{1D85A11B-462C-4274-8F83-1963C2E98EE1}"/>
          </ac:spMkLst>
        </pc:spChg>
        <pc:spChg chg="add">
          <ac:chgData name="Rachel" userId="54042eff-fc92-4732-9028-49ef4c22a0d9" providerId="ADAL" clId="{C25031DC-30DE-4746-A64B-90949CA2C6EE}" dt="2021-06-02T11:18:55.231" v="869" actId="26606"/>
          <ac:spMkLst>
            <pc:docMk/>
            <pc:sldMk cId="705424998" sldId="379"/>
            <ac:spMk id="10" creationId="{59A309A7-1751-4ABE-A3C1-EEC40366AD89}"/>
          </ac:spMkLst>
        </pc:spChg>
        <pc:spChg chg="add">
          <ac:chgData name="Rachel" userId="54042eff-fc92-4732-9028-49ef4c22a0d9" providerId="ADAL" clId="{C25031DC-30DE-4746-A64B-90949CA2C6EE}" dt="2021-06-02T11:18:55.231" v="869" actId="26606"/>
          <ac:spMkLst>
            <pc:docMk/>
            <pc:sldMk cId="705424998" sldId="379"/>
            <ac:spMk id="12" creationId="{967D8EB6-EAE1-4F9C-B398-83321E287204}"/>
          </ac:spMkLst>
        </pc:spChg>
        <pc:picChg chg="add">
          <ac:chgData name="Rachel" userId="54042eff-fc92-4732-9028-49ef4c22a0d9" providerId="ADAL" clId="{C25031DC-30DE-4746-A64B-90949CA2C6EE}" dt="2021-06-02T11:18:55.231" v="869" actId="26606"/>
          <ac:picMkLst>
            <pc:docMk/>
            <pc:sldMk cId="705424998" sldId="379"/>
            <ac:picMk id="7" creationId="{9DEE65BF-03EE-46B4-94A9-7DBA57EC8711}"/>
          </ac:picMkLst>
        </pc:picChg>
      </pc:sldChg>
    </pc:docChg>
  </pc:docChgLst>
</pc:chgInfo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98B9D-CDE6-4B0C-93F8-C3F6F9DFBCBF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37FF9F19-978C-4229-AE53-422DE6D9EBEE}">
      <dgm:prSet/>
      <dgm:spPr/>
      <dgm:t>
        <a:bodyPr/>
        <a:lstStyle/>
        <a:p>
          <a:r>
            <a:rPr lang="en-GB"/>
            <a:t>By the end of the session, you will be able to:</a:t>
          </a:r>
          <a:endParaRPr lang="en-US"/>
        </a:p>
      </dgm:t>
    </dgm:pt>
    <dgm:pt modelId="{08E4EDA8-391D-4BDD-951F-D8855F130050}" type="parTrans" cxnId="{16639DE3-E3D9-4D3C-B6C3-FED51B7B4108}">
      <dgm:prSet/>
      <dgm:spPr/>
      <dgm:t>
        <a:bodyPr/>
        <a:lstStyle/>
        <a:p>
          <a:endParaRPr lang="en-US"/>
        </a:p>
      </dgm:t>
    </dgm:pt>
    <dgm:pt modelId="{7EB5C615-D00C-4BA5-87B0-E3589E3ADE79}" type="sibTrans" cxnId="{16639DE3-E3D9-4D3C-B6C3-FED51B7B4108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88D8B0D-663E-4A58-AA14-881E3DC590B3}">
      <dgm:prSet/>
      <dgm:spPr/>
      <dgm:t>
        <a:bodyPr/>
        <a:lstStyle/>
        <a:p>
          <a:r>
            <a:rPr lang="en-GB"/>
            <a:t>Explain what is meant by self confidence </a:t>
          </a:r>
          <a:endParaRPr lang="en-US"/>
        </a:p>
      </dgm:t>
    </dgm:pt>
    <dgm:pt modelId="{5AD20903-949F-4C48-BC7C-AE7B16FCF728}" type="parTrans" cxnId="{509F2C50-1309-4557-8EFB-BA32532CE8D2}">
      <dgm:prSet/>
      <dgm:spPr/>
      <dgm:t>
        <a:bodyPr/>
        <a:lstStyle/>
        <a:p>
          <a:endParaRPr lang="en-US"/>
        </a:p>
      </dgm:t>
    </dgm:pt>
    <dgm:pt modelId="{7F9919EE-3803-4729-A210-E451924EFB36}" type="sibTrans" cxnId="{509F2C50-1309-4557-8EFB-BA32532CE8D2}">
      <dgm:prSet/>
      <dgm:spPr/>
      <dgm:t>
        <a:bodyPr/>
        <a:lstStyle/>
        <a:p>
          <a:endParaRPr lang="en-US"/>
        </a:p>
      </dgm:t>
    </dgm:pt>
    <dgm:pt modelId="{9AE5F8EF-6949-45E7-B6AF-4E7D6BD7EAD8}">
      <dgm:prSet/>
      <dgm:spPr/>
      <dgm:t>
        <a:bodyPr/>
        <a:lstStyle/>
        <a:p>
          <a:r>
            <a:rPr lang="en-GB" dirty="0"/>
            <a:t>List the skills, attitudes and behaviours that you already use when confident</a:t>
          </a:r>
          <a:endParaRPr lang="en-US" dirty="0"/>
        </a:p>
      </dgm:t>
    </dgm:pt>
    <dgm:pt modelId="{18BD0212-C2BC-483F-A680-CE64623AFC8A}" type="parTrans" cxnId="{7EFF28DA-7690-425F-8674-8F9D19400B88}">
      <dgm:prSet/>
      <dgm:spPr/>
      <dgm:t>
        <a:bodyPr/>
        <a:lstStyle/>
        <a:p>
          <a:endParaRPr lang="en-US"/>
        </a:p>
      </dgm:t>
    </dgm:pt>
    <dgm:pt modelId="{2765E348-5DCB-44D0-B035-4E5CB87B9B10}" type="sibTrans" cxnId="{7EFF28DA-7690-425F-8674-8F9D19400B88}">
      <dgm:prSet/>
      <dgm:spPr/>
      <dgm:t>
        <a:bodyPr/>
        <a:lstStyle/>
        <a:p>
          <a:endParaRPr lang="en-US"/>
        </a:p>
      </dgm:t>
    </dgm:pt>
    <dgm:pt modelId="{2B82A723-7FF8-41C8-8DEE-B483E049BF0C}">
      <dgm:prSet/>
      <dgm:spPr/>
      <dgm:t>
        <a:bodyPr/>
        <a:lstStyle/>
        <a:p>
          <a:r>
            <a:rPr lang="en-GB"/>
            <a:t>Identify a range of tools and techniques and be able to use them appropriately </a:t>
          </a:r>
          <a:endParaRPr lang="en-US"/>
        </a:p>
      </dgm:t>
    </dgm:pt>
    <dgm:pt modelId="{BA0744EE-FC43-4991-A637-773C333F771F}" type="parTrans" cxnId="{4A6D59DC-5803-48DD-8964-2F461FB68E50}">
      <dgm:prSet/>
      <dgm:spPr/>
      <dgm:t>
        <a:bodyPr/>
        <a:lstStyle/>
        <a:p>
          <a:endParaRPr lang="en-US"/>
        </a:p>
      </dgm:t>
    </dgm:pt>
    <dgm:pt modelId="{376A2770-6E84-4729-923A-56CE2A6C26B3}" type="sibTrans" cxnId="{4A6D59DC-5803-48DD-8964-2F461FB68E50}">
      <dgm:prSet/>
      <dgm:spPr/>
      <dgm:t>
        <a:bodyPr/>
        <a:lstStyle/>
        <a:p>
          <a:endParaRPr lang="en-US"/>
        </a:p>
      </dgm:t>
    </dgm:pt>
    <dgm:pt modelId="{B5401B9E-68E0-40BE-91C9-6AE29C8DBB52}">
      <dgm:prSet/>
      <dgm:spPr/>
      <dgm:t>
        <a:bodyPr/>
        <a:lstStyle/>
        <a:p>
          <a:r>
            <a:rPr lang="en-GB"/>
            <a:t>Describe 4 different ways of behaving and how these may affect the way you come across to people</a:t>
          </a:r>
          <a:endParaRPr lang="en-US"/>
        </a:p>
      </dgm:t>
    </dgm:pt>
    <dgm:pt modelId="{A38A9033-FACF-46AB-B841-B3C8A0A39792}" type="parTrans" cxnId="{9D92D468-A696-45DF-8C42-F5CB7D3BB5B2}">
      <dgm:prSet/>
      <dgm:spPr/>
      <dgm:t>
        <a:bodyPr/>
        <a:lstStyle/>
        <a:p>
          <a:endParaRPr lang="en-US"/>
        </a:p>
      </dgm:t>
    </dgm:pt>
    <dgm:pt modelId="{35905A03-A4AD-4860-81C1-EBD609A95EFC}" type="sibTrans" cxnId="{9D92D468-A696-45DF-8C42-F5CB7D3BB5B2}">
      <dgm:prSet/>
      <dgm:spPr/>
      <dgm:t>
        <a:bodyPr/>
        <a:lstStyle/>
        <a:p>
          <a:endParaRPr lang="en-US"/>
        </a:p>
      </dgm:t>
    </dgm:pt>
    <dgm:pt modelId="{3837FC6B-802C-4269-BE35-2C0F1E539CCB}">
      <dgm:prSet/>
      <dgm:spPr/>
      <dgm:t>
        <a:bodyPr/>
        <a:lstStyle/>
        <a:p>
          <a:r>
            <a:rPr lang="en-GB"/>
            <a:t>Demonstrate self-confidence techniques in your life</a:t>
          </a:r>
          <a:endParaRPr lang="en-US"/>
        </a:p>
      </dgm:t>
    </dgm:pt>
    <dgm:pt modelId="{CD535440-0C5E-4BB4-BFA6-E62D36F0D28A}" type="parTrans" cxnId="{0640DAAF-F254-4373-8CFF-A3E81B2E2B41}">
      <dgm:prSet/>
      <dgm:spPr/>
      <dgm:t>
        <a:bodyPr/>
        <a:lstStyle/>
        <a:p>
          <a:endParaRPr lang="en-US"/>
        </a:p>
      </dgm:t>
    </dgm:pt>
    <dgm:pt modelId="{092727C8-D39F-45C7-9906-416D4ACEC585}" type="sibTrans" cxnId="{0640DAAF-F254-4373-8CFF-A3E81B2E2B41}">
      <dgm:prSet/>
      <dgm:spPr/>
      <dgm:t>
        <a:bodyPr/>
        <a:lstStyle/>
        <a:p>
          <a:endParaRPr lang="en-US"/>
        </a:p>
      </dgm:t>
    </dgm:pt>
    <dgm:pt modelId="{117748F6-46BA-4DA8-B476-E0CB14F7A903}">
      <dgm:prSet/>
      <dgm:spPr/>
      <dgm:t>
        <a:bodyPr/>
        <a:lstStyle/>
        <a:p>
          <a:r>
            <a:rPr lang="en-GB"/>
            <a:t>Have an action plan to confidently achieve a goal in your life</a:t>
          </a:r>
          <a:endParaRPr lang="en-US"/>
        </a:p>
      </dgm:t>
    </dgm:pt>
    <dgm:pt modelId="{E7979C37-8803-453F-B093-68E134A56A06}" type="parTrans" cxnId="{779B472A-4EE4-4841-9DBC-2DA6D7E8823A}">
      <dgm:prSet/>
      <dgm:spPr/>
      <dgm:t>
        <a:bodyPr/>
        <a:lstStyle/>
        <a:p>
          <a:endParaRPr lang="en-US"/>
        </a:p>
      </dgm:t>
    </dgm:pt>
    <dgm:pt modelId="{CC74916D-677E-483A-81C5-001A25F9C205}" type="sibTrans" cxnId="{779B472A-4EE4-4841-9DBC-2DA6D7E8823A}">
      <dgm:prSet/>
      <dgm:spPr/>
      <dgm:t>
        <a:bodyPr/>
        <a:lstStyle/>
        <a:p>
          <a:endParaRPr lang="en-US"/>
        </a:p>
      </dgm:t>
    </dgm:pt>
    <dgm:pt modelId="{9A44EDBA-70F8-448D-8033-2BF3904AF7B3}" type="pres">
      <dgm:prSet presAssocID="{B5598B9D-CDE6-4B0C-93F8-C3F6F9DFBCBF}" presName="Name0" presStyleCnt="0">
        <dgm:presLayoutVars>
          <dgm:animLvl val="lvl"/>
          <dgm:resizeHandles val="exact"/>
        </dgm:presLayoutVars>
      </dgm:prSet>
      <dgm:spPr/>
    </dgm:pt>
    <dgm:pt modelId="{B18289D1-3D79-45FC-9A71-A9B83DA10F31}" type="pres">
      <dgm:prSet presAssocID="{37FF9F19-978C-4229-AE53-422DE6D9EBEE}" presName="compositeNode" presStyleCnt="0">
        <dgm:presLayoutVars>
          <dgm:bulletEnabled val="1"/>
        </dgm:presLayoutVars>
      </dgm:prSet>
      <dgm:spPr/>
    </dgm:pt>
    <dgm:pt modelId="{F9D079A6-1880-4508-A011-EDFE84B72481}" type="pres">
      <dgm:prSet presAssocID="{37FF9F19-978C-4229-AE53-422DE6D9EBEE}" presName="bgRect" presStyleLbl="bgAccFollowNode1" presStyleIdx="0" presStyleCnt="1"/>
      <dgm:spPr/>
    </dgm:pt>
    <dgm:pt modelId="{524FDC14-06AF-487D-9357-E85C09BB5572}" type="pres">
      <dgm:prSet presAssocID="{7EB5C615-D00C-4BA5-87B0-E3589E3ADE79}" presName="sibTransNodeCircle" presStyleLbl="alignNode1" presStyleIdx="0" presStyleCnt="2">
        <dgm:presLayoutVars>
          <dgm:chMax val="0"/>
          <dgm:bulletEnabled/>
        </dgm:presLayoutVars>
      </dgm:prSet>
      <dgm:spPr/>
    </dgm:pt>
    <dgm:pt modelId="{517192CE-8B69-4373-97EA-7E87C194788B}" type="pres">
      <dgm:prSet presAssocID="{37FF9F19-978C-4229-AE53-422DE6D9EBEE}" presName="bottomLine" presStyleLbl="alignNode1" presStyleIdx="1" presStyleCnt="2">
        <dgm:presLayoutVars/>
      </dgm:prSet>
      <dgm:spPr/>
    </dgm:pt>
    <dgm:pt modelId="{E6D4DE8B-450A-44EA-9ABB-CEF51885CC48}" type="pres">
      <dgm:prSet presAssocID="{37FF9F19-978C-4229-AE53-422DE6D9EBEE}" presName="nodeText" presStyleLbl="bgAccFollowNode1" presStyleIdx="0" presStyleCnt="1">
        <dgm:presLayoutVars>
          <dgm:bulletEnabled val="1"/>
        </dgm:presLayoutVars>
      </dgm:prSet>
      <dgm:spPr/>
    </dgm:pt>
  </dgm:ptLst>
  <dgm:cxnLst>
    <dgm:cxn modelId="{0A0F7F0C-C7D9-4856-B063-542A0380B00B}" type="presOf" srcId="{2B82A723-7FF8-41C8-8DEE-B483E049BF0C}" destId="{E6D4DE8B-450A-44EA-9ABB-CEF51885CC48}" srcOrd="0" destOrd="3" presId="urn:microsoft.com/office/officeart/2016/7/layout/BasicLinearProcessNumbered"/>
    <dgm:cxn modelId="{1B0A8014-195D-4B93-BD1A-898401C7C3FD}" type="presOf" srcId="{B5401B9E-68E0-40BE-91C9-6AE29C8DBB52}" destId="{E6D4DE8B-450A-44EA-9ABB-CEF51885CC48}" srcOrd="0" destOrd="4" presId="urn:microsoft.com/office/officeart/2016/7/layout/BasicLinearProcessNumbered"/>
    <dgm:cxn modelId="{7442711D-D63A-43E7-BF96-79E423921F52}" type="presOf" srcId="{117748F6-46BA-4DA8-B476-E0CB14F7A903}" destId="{E6D4DE8B-450A-44EA-9ABB-CEF51885CC48}" srcOrd="0" destOrd="6" presId="urn:microsoft.com/office/officeart/2016/7/layout/BasicLinearProcessNumbered"/>
    <dgm:cxn modelId="{1976CE25-EA0A-4C31-BC40-E1E74A2AC482}" type="presOf" srcId="{7EB5C615-D00C-4BA5-87B0-E3589E3ADE79}" destId="{524FDC14-06AF-487D-9357-E85C09BB5572}" srcOrd="0" destOrd="0" presId="urn:microsoft.com/office/officeart/2016/7/layout/BasicLinearProcessNumbered"/>
    <dgm:cxn modelId="{779B472A-4EE4-4841-9DBC-2DA6D7E8823A}" srcId="{37FF9F19-978C-4229-AE53-422DE6D9EBEE}" destId="{117748F6-46BA-4DA8-B476-E0CB14F7A903}" srcOrd="5" destOrd="0" parTransId="{E7979C37-8803-453F-B093-68E134A56A06}" sibTransId="{CC74916D-677E-483A-81C5-001A25F9C205}"/>
    <dgm:cxn modelId="{B5DCFF36-E2A3-4A13-B7C2-4DF79F775F2F}" type="presOf" srcId="{37FF9F19-978C-4229-AE53-422DE6D9EBEE}" destId="{E6D4DE8B-450A-44EA-9ABB-CEF51885CC48}" srcOrd="1" destOrd="0" presId="urn:microsoft.com/office/officeart/2016/7/layout/BasicLinearProcessNumbered"/>
    <dgm:cxn modelId="{CD39D25F-B899-43C1-9D99-881FC5953F40}" type="presOf" srcId="{9AE5F8EF-6949-45E7-B6AF-4E7D6BD7EAD8}" destId="{E6D4DE8B-450A-44EA-9ABB-CEF51885CC48}" srcOrd="0" destOrd="2" presId="urn:microsoft.com/office/officeart/2016/7/layout/BasicLinearProcessNumbered"/>
    <dgm:cxn modelId="{9D92D468-A696-45DF-8C42-F5CB7D3BB5B2}" srcId="{37FF9F19-978C-4229-AE53-422DE6D9EBEE}" destId="{B5401B9E-68E0-40BE-91C9-6AE29C8DBB52}" srcOrd="3" destOrd="0" parTransId="{A38A9033-FACF-46AB-B841-B3C8A0A39792}" sibTransId="{35905A03-A4AD-4860-81C1-EBD609A95EFC}"/>
    <dgm:cxn modelId="{509F2C50-1309-4557-8EFB-BA32532CE8D2}" srcId="{37FF9F19-978C-4229-AE53-422DE6D9EBEE}" destId="{488D8B0D-663E-4A58-AA14-881E3DC590B3}" srcOrd="0" destOrd="0" parTransId="{5AD20903-949F-4C48-BC7C-AE7B16FCF728}" sibTransId="{7F9919EE-3803-4729-A210-E451924EFB36}"/>
    <dgm:cxn modelId="{F130CD9E-400D-45BC-BE1F-71BBB2CE2602}" type="presOf" srcId="{3837FC6B-802C-4269-BE35-2C0F1E539CCB}" destId="{E6D4DE8B-450A-44EA-9ABB-CEF51885CC48}" srcOrd="0" destOrd="5" presId="urn:microsoft.com/office/officeart/2016/7/layout/BasicLinearProcessNumbered"/>
    <dgm:cxn modelId="{0640DAAF-F254-4373-8CFF-A3E81B2E2B41}" srcId="{37FF9F19-978C-4229-AE53-422DE6D9EBEE}" destId="{3837FC6B-802C-4269-BE35-2C0F1E539CCB}" srcOrd="4" destOrd="0" parTransId="{CD535440-0C5E-4BB4-BFA6-E62D36F0D28A}" sibTransId="{092727C8-D39F-45C7-9906-416D4ACEC585}"/>
    <dgm:cxn modelId="{15B237C2-0A71-46B1-B909-E889FBF8FEF9}" type="presOf" srcId="{37FF9F19-978C-4229-AE53-422DE6D9EBEE}" destId="{F9D079A6-1880-4508-A011-EDFE84B72481}" srcOrd="0" destOrd="0" presId="urn:microsoft.com/office/officeart/2016/7/layout/BasicLinearProcessNumbered"/>
    <dgm:cxn modelId="{A48489CA-6AF0-45B1-983F-3C23E8E85F71}" type="presOf" srcId="{B5598B9D-CDE6-4B0C-93F8-C3F6F9DFBCBF}" destId="{9A44EDBA-70F8-448D-8033-2BF3904AF7B3}" srcOrd="0" destOrd="0" presId="urn:microsoft.com/office/officeart/2016/7/layout/BasicLinearProcessNumbered"/>
    <dgm:cxn modelId="{7EFF28DA-7690-425F-8674-8F9D19400B88}" srcId="{37FF9F19-978C-4229-AE53-422DE6D9EBEE}" destId="{9AE5F8EF-6949-45E7-B6AF-4E7D6BD7EAD8}" srcOrd="1" destOrd="0" parTransId="{18BD0212-C2BC-483F-A680-CE64623AFC8A}" sibTransId="{2765E348-5DCB-44D0-B035-4E5CB87B9B10}"/>
    <dgm:cxn modelId="{4A6D59DC-5803-48DD-8964-2F461FB68E50}" srcId="{37FF9F19-978C-4229-AE53-422DE6D9EBEE}" destId="{2B82A723-7FF8-41C8-8DEE-B483E049BF0C}" srcOrd="2" destOrd="0" parTransId="{BA0744EE-FC43-4991-A637-773C333F771F}" sibTransId="{376A2770-6E84-4729-923A-56CE2A6C26B3}"/>
    <dgm:cxn modelId="{16639DE3-E3D9-4D3C-B6C3-FED51B7B4108}" srcId="{B5598B9D-CDE6-4B0C-93F8-C3F6F9DFBCBF}" destId="{37FF9F19-978C-4229-AE53-422DE6D9EBEE}" srcOrd="0" destOrd="0" parTransId="{08E4EDA8-391D-4BDD-951F-D8855F130050}" sibTransId="{7EB5C615-D00C-4BA5-87B0-E3589E3ADE79}"/>
    <dgm:cxn modelId="{DBB758E4-7734-4BD4-851C-546B575F1AB0}" type="presOf" srcId="{488D8B0D-663E-4A58-AA14-881E3DC590B3}" destId="{E6D4DE8B-450A-44EA-9ABB-CEF51885CC48}" srcOrd="0" destOrd="1" presId="urn:microsoft.com/office/officeart/2016/7/layout/BasicLinearProcessNumbered"/>
    <dgm:cxn modelId="{DCD405CE-CBB1-4A94-89C0-0DB2355CF7C5}" type="presParOf" srcId="{9A44EDBA-70F8-448D-8033-2BF3904AF7B3}" destId="{B18289D1-3D79-45FC-9A71-A9B83DA10F31}" srcOrd="0" destOrd="0" presId="urn:microsoft.com/office/officeart/2016/7/layout/BasicLinearProcessNumbered"/>
    <dgm:cxn modelId="{0353146F-72F8-43BC-B9A9-509B1BBB92B3}" type="presParOf" srcId="{B18289D1-3D79-45FC-9A71-A9B83DA10F31}" destId="{F9D079A6-1880-4508-A011-EDFE84B72481}" srcOrd="0" destOrd="0" presId="urn:microsoft.com/office/officeart/2016/7/layout/BasicLinearProcessNumbered"/>
    <dgm:cxn modelId="{2E428C22-B8F7-4A8A-BAAD-ADE6ED46DD83}" type="presParOf" srcId="{B18289D1-3D79-45FC-9A71-A9B83DA10F31}" destId="{524FDC14-06AF-487D-9357-E85C09BB5572}" srcOrd="1" destOrd="0" presId="urn:microsoft.com/office/officeart/2016/7/layout/BasicLinearProcessNumbered"/>
    <dgm:cxn modelId="{AD856291-419D-4838-89E2-F28AEA17B356}" type="presParOf" srcId="{B18289D1-3D79-45FC-9A71-A9B83DA10F31}" destId="{517192CE-8B69-4373-97EA-7E87C194788B}" srcOrd="2" destOrd="0" presId="urn:microsoft.com/office/officeart/2016/7/layout/BasicLinearProcessNumbered"/>
    <dgm:cxn modelId="{E3284104-A8A2-41F4-81C5-A9F881B108BF}" type="presParOf" srcId="{B18289D1-3D79-45FC-9A71-A9B83DA10F31}" destId="{E6D4DE8B-450A-44EA-9ABB-CEF51885CC4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5586B4-0709-45F4-BE77-15A1286BE4B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F9B2EE0-0999-4E1E-BCFC-02BD8FEFFCFB}">
      <dgm:prSet/>
      <dgm:spPr/>
      <dgm:t>
        <a:bodyPr/>
        <a:lstStyle/>
        <a:p>
          <a:r>
            <a:rPr lang="en-GB"/>
            <a:t>10am Welcome, introductions and housekeeping</a:t>
          </a:r>
          <a:endParaRPr lang="en-US"/>
        </a:p>
      </dgm:t>
    </dgm:pt>
    <dgm:pt modelId="{157BFD26-C108-4E83-BE5E-85E31CCFB2B5}" type="parTrans" cxnId="{9C69FE11-089D-4F5A-B845-83638D9A6F57}">
      <dgm:prSet/>
      <dgm:spPr/>
      <dgm:t>
        <a:bodyPr/>
        <a:lstStyle/>
        <a:p>
          <a:endParaRPr lang="en-US"/>
        </a:p>
      </dgm:t>
    </dgm:pt>
    <dgm:pt modelId="{0C070EE7-EAC9-444B-90B9-2F94696B73F3}" type="sibTrans" cxnId="{9C69FE11-089D-4F5A-B845-83638D9A6F57}">
      <dgm:prSet/>
      <dgm:spPr/>
      <dgm:t>
        <a:bodyPr/>
        <a:lstStyle/>
        <a:p>
          <a:endParaRPr lang="en-US"/>
        </a:p>
      </dgm:t>
    </dgm:pt>
    <dgm:pt modelId="{328BB281-91E5-4617-A1DB-E615CE7E426D}">
      <dgm:prSet/>
      <dgm:spPr/>
      <dgm:t>
        <a:bodyPr/>
        <a:lstStyle/>
        <a:p>
          <a:r>
            <a:rPr lang="en-GB"/>
            <a:t>What do we mean by self-confidence?</a:t>
          </a:r>
          <a:endParaRPr lang="en-US"/>
        </a:p>
      </dgm:t>
    </dgm:pt>
    <dgm:pt modelId="{7F42D35B-26DA-4EFB-9E4F-873B166B58CE}" type="parTrans" cxnId="{64870947-D0E2-4009-9C89-0EDAC89D6CE2}">
      <dgm:prSet/>
      <dgm:spPr/>
      <dgm:t>
        <a:bodyPr/>
        <a:lstStyle/>
        <a:p>
          <a:endParaRPr lang="en-US"/>
        </a:p>
      </dgm:t>
    </dgm:pt>
    <dgm:pt modelId="{F2312EE0-C5C7-4D35-8534-A88E704D2535}" type="sibTrans" cxnId="{64870947-D0E2-4009-9C89-0EDAC89D6CE2}">
      <dgm:prSet/>
      <dgm:spPr/>
      <dgm:t>
        <a:bodyPr/>
        <a:lstStyle/>
        <a:p>
          <a:endParaRPr lang="en-US"/>
        </a:p>
      </dgm:t>
    </dgm:pt>
    <dgm:pt modelId="{00D0C6F4-1F9A-465C-A45E-F9E8BC031C96}">
      <dgm:prSet/>
      <dgm:spPr/>
      <dgm:t>
        <a:bodyPr/>
        <a:lstStyle/>
        <a:p>
          <a:r>
            <a:rPr lang="en-GB"/>
            <a:t>How confident are you?</a:t>
          </a:r>
          <a:endParaRPr lang="en-US"/>
        </a:p>
      </dgm:t>
    </dgm:pt>
    <dgm:pt modelId="{07BE7A5D-8021-4A78-89F2-265BFB903D2C}" type="parTrans" cxnId="{77DEDD0C-9A72-4B53-A576-351D8EFF0F83}">
      <dgm:prSet/>
      <dgm:spPr/>
      <dgm:t>
        <a:bodyPr/>
        <a:lstStyle/>
        <a:p>
          <a:endParaRPr lang="en-US"/>
        </a:p>
      </dgm:t>
    </dgm:pt>
    <dgm:pt modelId="{E9448013-E90D-4BD0-974D-9874A9F1BBA2}" type="sibTrans" cxnId="{77DEDD0C-9A72-4B53-A576-351D8EFF0F83}">
      <dgm:prSet/>
      <dgm:spPr/>
      <dgm:t>
        <a:bodyPr/>
        <a:lstStyle/>
        <a:p>
          <a:endParaRPr lang="en-US"/>
        </a:p>
      </dgm:t>
    </dgm:pt>
    <dgm:pt modelId="{2BAC563F-F15F-43A8-B011-5D552DF0CDFB}">
      <dgm:prSet/>
      <dgm:spPr/>
      <dgm:t>
        <a:bodyPr/>
        <a:lstStyle/>
        <a:p>
          <a:r>
            <a:rPr lang="en-GB"/>
            <a:t>Ways of behaving</a:t>
          </a:r>
          <a:endParaRPr lang="en-US"/>
        </a:p>
      </dgm:t>
    </dgm:pt>
    <dgm:pt modelId="{62491B96-F15A-4698-8F56-0D981A2F1960}" type="parTrans" cxnId="{4E398065-67D2-4AFE-A5F7-7BF780D8CEF0}">
      <dgm:prSet/>
      <dgm:spPr/>
      <dgm:t>
        <a:bodyPr/>
        <a:lstStyle/>
        <a:p>
          <a:endParaRPr lang="en-US"/>
        </a:p>
      </dgm:t>
    </dgm:pt>
    <dgm:pt modelId="{163ABA11-C782-4D3C-AD88-1CD2D8A59C67}" type="sibTrans" cxnId="{4E398065-67D2-4AFE-A5F7-7BF780D8CEF0}">
      <dgm:prSet/>
      <dgm:spPr/>
      <dgm:t>
        <a:bodyPr/>
        <a:lstStyle/>
        <a:p>
          <a:endParaRPr lang="en-US"/>
        </a:p>
      </dgm:t>
    </dgm:pt>
    <dgm:pt modelId="{BDE46118-2009-4187-9177-7DF59EFCB00F}">
      <dgm:prSet/>
      <dgm:spPr/>
      <dgm:t>
        <a:bodyPr/>
        <a:lstStyle/>
        <a:p>
          <a:r>
            <a:rPr lang="en-GB"/>
            <a:t>Tools and techniques to develop your confidence</a:t>
          </a:r>
          <a:endParaRPr lang="en-US"/>
        </a:p>
      </dgm:t>
    </dgm:pt>
    <dgm:pt modelId="{EDD16D47-0746-4275-9496-0D329BD7F852}" type="parTrans" cxnId="{4D4564AB-7DF4-4370-A6F1-4224CAEAB467}">
      <dgm:prSet/>
      <dgm:spPr/>
      <dgm:t>
        <a:bodyPr/>
        <a:lstStyle/>
        <a:p>
          <a:endParaRPr lang="en-US"/>
        </a:p>
      </dgm:t>
    </dgm:pt>
    <dgm:pt modelId="{1EEC7E61-80DD-4E5E-8D96-E25B12B82B43}" type="sibTrans" cxnId="{4D4564AB-7DF4-4370-A6F1-4224CAEAB467}">
      <dgm:prSet/>
      <dgm:spPr/>
      <dgm:t>
        <a:bodyPr/>
        <a:lstStyle/>
        <a:p>
          <a:endParaRPr lang="en-US"/>
        </a:p>
      </dgm:t>
    </dgm:pt>
    <dgm:pt modelId="{A7ABBFB4-BE89-4C18-AF9F-E07BFCBEB889}">
      <dgm:prSet/>
      <dgm:spPr/>
      <dgm:t>
        <a:bodyPr/>
        <a:lstStyle/>
        <a:p>
          <a:r>
            <a:rPr lang="en-GB"/>
            <a:t>Putting it into practice</a:t>
          </a:r>
          <a:endParaRPr lang="en-US"/>
        </a:p>
      </dgm:t>
    </dgm:pt>
    <dgm:pt modelId="{FA0F035D-CA21-4F34-B527-996598E76F94}" type="parTrans" cxnId="{D509CE0F-1E86-4DD8-B82D-A6A9D6B5FE95}">
      <dgm:prSet/>
      <dgm:spPr/>
      <dgm:t>
        <a:bodyPr/>
        <a:lstStyle/>
        <a:p>
          <a:endParaRPr lang="en-US"/>
        </a:p>
      </dgm:t>
    </dgm:pt>
    <dgm:pt modelId="{B4386460-81F9-4BD1-A2F4-E13F268A010A}" type="sibTrans" cxnId="{D509CE0F-1E86-4DD8-B82D-A6A9D6B5FE95}">
      <dgm:prSet/>
      <dgm:spPr/>
      <dgm:t>
        <a:bodyPr/>
        <a:lstStyle/>
        <a:p>
          <a:endParaRPr lang="en-US"/>
        </a:p>
      </dgm:t>
    </dgm:pt>
    <dgm:pt modelId="{05D73363-DEDD-483D-AE4A-17F39F5CA89D}">
      <dgm:prSet/>
      <dgm:spPr/>
      <dgm:t>
        <a:bodyPr/>
        <a:lstStyle/>
        <a:p>
          <a:r>
            <a:rPr lang="en-GB"/>
            <a:t>12.30 pm Lunch </a:t>
          </a:r>
          <a:endParaRPr lang="en-US"/>
        </a:p>
      </dgm:t>
    </dgm:pt>
    <dgm:pt modelId="{28B15010-1B30-48E1-807F-342177AF21ED}" type="parTrans" cxnId="{9358480A-51D0-4B72-87C8-2704371D8D0C}">
      <dgm:prSet/>
      <dgm:spPr/>
      <dgm:t>
        <a:bodyPr/>
        <a:lstStyle/>
        <a:p>
          <a:endParaRPr lang="en-US"/>
        </a:p>
      </dgm:t>
    </dgm:pt>
    <dgm:pt modelId="{5E3161C4-4EDC-4264-9FF6-4BCA6044419F}" type="sibTrans" cxnId="{9358480A-51D0-4B72-87C8-2704371D8D0C}">
      <dgm:prSet/>
      <dgm:spPr/>
      <dgm:t>
        <a:bodyPr/>
        <a:lstStyle/>
        <a:p>
          <a:endParaRPr lang="en-US"/>
        </a:p>
      </dgm:t>
    </dgm:pt>
    <dgm:pt modelId="{E673CE39-B291-48AB-9038-3CD61B27DF2F}">
      <dgm:prSet/>
      <dgm:spPr/>
      <dgm:t>
        <a:bodyPr/>
        <a:lstStyle/>
        <a:p>
          <a:r>
            <a:rPr lang="en-GB"/>
            <a:t>1pm A solutions focussed approach</a:t>
          </a:r>
          <a:endParaRPr lang="en-US"/>
        </a:p>
      </dgm:t>
    </dgm:pt>
    <dgm:pt modelId="{F765A462-C72A-435A-9987-03B668E0E5AB}" type="parTrans" cxnId="{A9EAC352-4CF6-4879-8FE4-C749C7DE24B1}">
      <dgm:prSet/>
      <dgm:spPr/>
      <dgm:t>
        <a:bodyPr/>
        <a:lstStyle/>
        <a:p>
          <a:endParaRPr lang="en-US"/>
        </a:p>
      </dgm:t>
    </dgm:pt>
    <dgm:pt modelId="{82170EE5-B32B-4067-A8BB-5EE66DECCDC0}" type="sibTrans" cxnId="{A9EAC352-4CF6-4879-8FE4-C749C7DE24B1}">
      <dgm:prSet/>
      <dgm:spPr/>
      <dgm:t>
        <a:bodyPr/>
        <a:lstStyle/>
        <a:p>
          <a:endParaRPr lang="en-US"/>
        </a:p>
      </dgm:t>
    </dgm:pt>
    <dgm:pt modelId="{CA2C3D58-3018-496E-8F25-6BFD195FE3B6}">
      <dgm:prSet/>
      <dgm:spPr/>
      <dgm:t>
        <a:bodyPr/>
        <a:lstStyle/>
        <a:p>
          <a:r>
            <a:rPr lang="en-GB"/>
            <a:t>Action planning </a:t>
          </a:r>
          <a:endParaRPr lang="en-US"/>
        </a:p>
      </dgm:t>
    </dgm:pt>
    <dgm:pt modelId="{283F114A-91C7-455F-97FA-D355F09DE239}" type="parTrans" cxnId="{E5515E55-2C8E-4B83-8CA1-14FF7AC86DF7}">
      <dgm:prSet/>
      <dgm:spPr/>
      <dgm:t>
        <a:bodyPr/>
        <a:lstStyle/>
        <a:p>
          <a:endParaRPr lang="en-US"/>
        </a:p>
      </dgm:t>
    </dgm:pt>
    <dgm:pt modelId="{54A6B71D-4D2C-45FA-AD5D-2124BE24D4FC}" type="sibTrans" cxnId="{E5515E55-2C8E-4B83-8CA1-14FF7AC86DF7}">
      <dgm:prSet/>
      <dgm:spPr/>
      <dgm:t>
        <a:bodyPr/>
        <a:lstStyle/>
        <a:p>
          <a:endParaRPr lang="en-US"/>
        </a:p>
      </dgm:t>
    </dgm:pt>
    <dgm:pt modelId="{0CCD4492-711D-4DF2-B6FB-F5DDCA7BFB61}">
      <dgm:prSet/>
      <dgm:spPr/>
      <dgm:t>
        <a:bodyPr/>
        <a:lstStyle/>
        <a:p>
          <a:r>
            <a:rPr lang="en-GB"/>
            <a:t>Evaluation </a:t>
          </a:r>
          <a:endParaRPr lang="en-US"/>
        </a:p>
      </dgm:t>
    </dgm:pt>
    <dgm:pt modelId="{0CAA150D-EE5E-4AD7-AA1A-FEB01E5DD0F3}" type="parTrans" cxnId="{13B1BA70-DAC6-4B69-ACE7-AB77B12FC3B4}">
      <dgm:prSet/>
      <dgm:spPr/>
      <dgm:t>
        <a:bodyPr/>
        <a:lstStyle/>
        <a:p>
          <a:endParaRPr lang="en-US"/>
        </a:p>
      </dgm:t>
    </dgm:pt>
    <dgm:pt modelId="{67EDD080-2204-4081-A515-C072E3A93BE8}" type="sibTrans" cxnId="{13B1BA70-DAC6-4B69-ACE7-AB77B12FC3B4}">
      <dgm:prSet/>
      <dgm:spPr/>
      <dgm:t>
        <a:bodyPr/>
        <a:lstStyle/>
        <a:p>
          <a:endParaRPr lang="en-US"/>
        </a:p>
      </dgm:t>
    </dgm:pt>
    <dgm:pt modelId="{BF359069-E8E7-49B6-90B3-B06BF2ED0CCD}">
      <dgm:prSet/>
      <dgm:spPr/>
      <dgm:t>
        <a:bodyPr/>
        <a:lstStyle/>
        <a:p>
          <a:r>
            <a:rPr lang="en-GB"/>
            <a:t>2pm Close</a:t>
          </a:r>
          <a:endParaRPr lang="en-US"/>
        </a:p>
      </dgm:t>
    </dgm:pt>
    <dgm:pt modelId="{2445D1E0-1CBB-4588-8C7A-EF93F37D6E7E}" type="parTrans" cxnId="{C2173ABD-9AE0-4F85-A388-D3D0EE960C6C}">
      <dgm:prSet/>
      <dgm:spPr/>
      <dgm:t>
        <a:bodyPr/>
        <a:lstStyle/>
        <a:p>
          <a:endParaRPr lang="en-US"/>
        </a:p>
      </dgm:t>
    </dgm:pt>
    <dgm:pt modelId="{B4384DC6-4B83-4D92-B3B1-DF84BC6ADD37}" type="sibTrans" cxnId="{C2173ABD-9AE0-4F85-A388-D3D0EE960C6C}">
      <dgm:prSet/>
      <dgm:spPr/>
      <dgm:t>
        <a:bodyPr/>
        <a:lstStyle/>
        <a:p>
          <a:endParaRPr lang="en-US"/>
        </a:p>
      </dgm:t>
    </dgm:pt>
    <dgm:pt modelId="{FC7ABC02-40B5-4264-A0BF-C6A5517C7C1B}" type="pres">
      <dgm:prSet presAssocID="{C55586B4-0709-45F4-BE77-15A1286BE4B5}" presName="linear" presStyleCnt="0">
        <dgm:presLayoutVars>
          <dgm:animLvl val="lvl"/>
          <dgm:resizeHandles val="exact"/>
        </dgm:presLayoutVars>
      </dgm:prSet>
      <dgm:spPr/>
    </dgm:pt>
    <dgm:pt modelId="{EB77FC1F-F00C-4E80-BAE8-3323B64ACEAB}" type="pres">
      <dgm:prSet presAssocID="{2F9B2EE0-0999-4E1E-BCFC-02BD8FEFFCFB}" presName="parentText" presStyleLbl="node1" presStyleIdx="0" presStyleCnt="11">
        <dgm:presLayoutVars>
          <dgm:chMax val="0"/>
          <dgm:bulletEnabled val="1"/>
        </dgm:presLayoutVars>
      </dgm:prSet>
      <dgm:spPr/>
    </dgm:pt>
    <dgm:pt modelId="{D406CC32-43AA-4F78-BD5D-0794E0A1897D}" type="pres">
      <dgm:prSet presAssocID="{0C070EE7-EAC9-444B-90B9-2F94696B73F3}" presName="spacer" presStyleCnt="0"/>
      <dgm:spPr/>
    </dgm:pt>
    <dgm:pt modelId="{52562381-7138-41F7-BC91-0A1B31756C3C}" type="pres">
      <dgm:prSet presAssocID="{328BB281-91E5-4617-A1DB-E615CE7E426D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97F9F20E-3B27-4000-BBD2-BEECCFF326FC}" type="pres">
      <dgm:prSet presAssocID="{F2312EE0-C5C7-4D35-8534-A88E704D2535}" presName="spacer" presStyleCnt="0"/>
      <dgm:spPr/>
    </dgm:pt>
    <dgm:pt modelId="{8BE3D100-8BFF-49BC-B47F-178852A05AC4}" type="pres">
      <dgm:prSet presAssocID="{00D0C6F4-1F9A-465C-A45E-F9E8BC031C96}" presName="parentText" presStyleLbl="node1" presStyleIdx="2" presStyleCnt="11">
        <dgm:presLayoutVars>
          <dgm:chMax val="0"/>
          <dgm:bulletEnabled val="1"/>
        </dgm:presLayoutVars>
      </dgm:prSet>
      <dgm:spPr/>
    </dgm:pt>
    <dgm:pt modelId="{D89C548A-C4D9-42C8-8F99-BD0BD3C9E2A4}" type="pres">
      <dgm:prSet presAssocID="{E9448013-E90D-4BD0-974D-9874A9F1BBA2}" presName="spacer" presStyleCnt="0"/>
      <dgm:spPr/>
    </dgm:pt>
    <dgm:pt modelId="{D4120F1B-CAFA-42C2-AFFD-69269B01E01E}" type="pres">
      <dgm:prSet presAssocID="{2BAC563F-F15F-43A8-B011-5D552DF0CDFB}" presName="parentText" presStyleLbl="node1" presStyleIdx="3" presStyleCnt="11">
        <dgm:presLayoutVars>
          <dgm:chMax val="0"/>
          <dgm:bulletEnabled val="1"/>
        </dgm:presLayoutVars>
      </dgm:prSet>
      <dgm:spPr/>
    </dgm:pt>
    <dgm:pt modelId="{13D2CE92-B41A-4FB6-9F8F-A1CF63042275}" type="pres">
      <dgm:prSet presAssocID="{163ABA11-C782-4D3C-AD88-1CD2D8A59C67}" presName="spacer" presStyleCnt="0"/>
      <dgm:spPr/>
    </dgm:pt>
    <dgm:pt modelId="{DD952928-7388-45AA-A35F-658017B5C9CA}" type="pres">
      <dgm:prSet presAssocID="{BDE46118-2009-4187-9177-7DF59EFCB00F}" presName="parentText" presStyleLbl="node1" presStyleIdx="4" presStyleCnt="11">
        <dgm:presLayoutVars>
          <dgm:chMax val="0"/>
          <dgm:bulletEnabled val="1"/>
        </dgm:presLayoutVars>
      </dgm:prSet>
      <dgm:spPr/>
    </dgm:pt>
    <dgm:pt modelId="{6F1BF6C9-A16B-4D1D-A74A-BBD89A015875}" type="pres">
      <dgm:prSet presAssocID="{1EEC7E61-80DD-4E5E-8D96-E25B12B82B43}" presName="spacer" presStyleCnt="0"/>
      <dgm:spPr/>
    </dgm:pt>
    <dgm:pt modelId="{9EFFBC6C-F4C0-413D-AE37-0B10001D9F2B}" type="pres">
      <dgm:prSet presAssocID="{A7ABBFB4-BE89-4C18-AF9F-E07BFCBEB889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7BB16E3B-FED4-40D6-8251-A2E98343B37D}" type="pres">
      <dgm:prSet presAssocID="{B4386460-81F9-4BD1-A2F4-E13F268A010A}" presName="spacer" presStyleCnt="0"/>
      <dgm:spPr/>
    </dgm:pt>
    <dgm:pt modelId="{9CB6F42A-615B-43BA-85E8-607C93BE7124}" type="pres">
      <dgm:prSet presAssocID="{05D73363-DEDD-483D-AE4A-17F39F5CA89D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265D25DE-3E3A-4185-8A04-E20338C599FA}" type="pres">
      <dgm:prSet presAssocID="{5E3161C4-4EDC-4264-9FF6-4BCA6044419F}" presName="spacer" presStyleCnt="0"/>
      <dgm:spPr/>
    </dgm:pt>
    <dgm:pt modelId="{C3225981-D6B1-44A8-9B59-17BD78B5430D}" type="pres">
      <dgm:prSet presAssocID="{E673CE39-B291-48AB-9038-3CD61B27DF2F}" presName="parentText" presStyleLbl="node1" presStyleIdx="7" presStyleCnt="11">
        <dgm:presLayoutVars>
          <dgm:chMax val="0"/>
          <dgm:bulletEnabled val="1"/>
        </dgm:presLayoutVars>
      </dgm:prSet>
      <dgm:spPr/>
    </dgm:pt>
    <dgm:pt modelId="{6208DF54-B461-4010-B87D-9133F5F1E00A}" type="pres">
      <dgm:prSet presAssocID="{82170EE5-B32B-4067-A8BB-5EE66DECCDC0}" presName="spacer" presStyleCnt="0"/>
      <dgm:spPr/>
    </dgm:pt>
    <dgm:pt modelId="{A2180210-B11E-4974-BF72-902AAB50C077}" type="pres">
      <dgm:prSet presAssocID="{CA2C3D58-3018-496E-8F25-6BFD195FE3B6}" presName="parentText" presStyleLbl="node1" presStyleIdx="8" presStyleCnt="11">
        <dgm:presLayoutVars>
          <dgm:chMax val="0"/>
          <dgm:bulletEnabled val="1"/>
        </dgm:presLayoutVars>
      </dgm:prSet>
      <dgm:spPr/>
    </dgm:pt>
    <dgm:pt modelId="{058CB3B7-3FE7-4AA5-BE23-083C6F6136DC}" type="pres">
      <dgm:prSet presAssocID="{54A6B71D-4D2C-45FA-AD5D-2124BE24D4FC}" presName="spacer" presStyleCnt="0"/>
      <dgm:spPr/>
    </dgm:pt>
    <dgm:pt modelId="{81960C9D-2863-48B9-BE9F-D790D286F0B9}" type="pres">
      <dgm:prSet presAssocID="{0CCD4492-711D-4DF2-B6FB-F5DDCA7BFB61}" presName="parentText" presStyleLbl="node1" presStyleIdx="9" presStyleCnt="11">
        <dgm:presLayoutVars>
          <dgm:chMax val="0"/>
          <dgm:bulletEnabled val="1"/>
        </dgm:presLayoutVars>
      </dgm:prSet>
      <dgm:spPr/>
    </dgm:pt>
    <dgm:pt modelId="{F8879FD7-DA3D-4FEC-B2FC-BE27E1329D4D}" type="pres">
      <dgm:prSet presAssocID="{67EDD080-2204-4081-A515-C072E3A93BE8}" presName="spacer" presStyleCnt="0"/>
      <dgm:spPr/>
    </dgm:pt>
    <dgm:pt modelId="{4A915154-C25F-42CD-A0B4-A04936194091}" type="pres">
      <dgm:prSet presAssocID="{BF359069-E8E7-49B6-90B3-B06BF2ED0CCD}" presName="parentText" presStyleLbl="node1" presStyleIdx="10" presStyleCnt="11">
        <dgm:presLayoutVars>
          <dgm:chMax val="0"/>
          <dgm:bulletEnabled val="1"/>
        </dgm:presLayoutVars>
      </dgm:prSet>
      <dgm:spPr/>
    </dgm:pt>
  </dgm:ptLst>
  <dgm:cxnLst>
    <dgm:cxn modelId="{9358480A-51D0-4B72-87C8-2704371D8D0C}" srcId="{C55586B4-0709-45F4-BE77-15A1286BE4B5}" destId="{05D73363-DEDD-483D-AE4A-17F39F5CA89D}" srcOrd="6" destOrd="0" parTransId="{28B15010-1B30-48E1-807F-342177AF21ED}" sibTransId="{5E3161C4-4EDC-4264-9FF6-4BCA6044419F}"/>
    <dgm:cxn modelId="{77DEDD0C-9A72-4B53-A576-351D8EFF0F83}" srcId="{C55586B4-0709-45F4-BE77-15A1286BE4B5}" destId="{00D0C6F4-1F9A-465C-A45E-F9E8BC031C96}" srcOrd="2" destOrd="0" parTransId="{07BE7A5D-8021-4A78-89F2-265BFB903D2C}" sibTransId="{E9448013-E90D-4BD0-974D-9874A9F1BBA2}"/>
    <dgm:cxn modelId="{D509CE0F-1E86-4DD8-B82D-A6A9D6B5FE95}" srcId="{C55586B4-0709-45F4-BE77-15A1286BE4B5}" destId="{A7ABBFB4-BE89-4C18-AF9F-E07BFCBEB889}" srcOrd="5" destOrd="0" parTransId="{FA0F035D-CA21-4F34-B527-996598E76F94}" sibTransId="{B4386460-81F9-4BD1-A2F4-E13F268A010A}"/>
    <dgm:cxn modelId="{9C69FE11-089D-4F5A-B845-83638D9A6F57}" srcId="{C55586B4-0709-45F4-BE77-15A1286BE4B5}" destId="{2F9B2EE0-0999-4E1E-BCFC-02BD8FEFFCFB}" srcOrd="0" destOrd="0" parTransId="{157BFD26-C108-4E83-BE5E-85E31CCFB2B5}" sibTransId="{0C070EE7-EAC9-444B-90B9-2F94696B73F3}"/>
    <dgm:cxn modelId="{47582529-0000-4ED3-A811-5DB34CBBFA68}" type="presOf" srcId="{328BB281-91E5-4617-A1DB-E615CE7E426D}" destId="{52562381-7138-41F7-BC91-0A1B31756C3C}" srcOrd="0" destOrd="0" presId="urn:microsoft.com/office/officeart/2005/8/layout/vList2"/>
    <dgm:cxn modelId="{A18CB12F-02CA-480D-87FD-2CCADEFD1BD4}" type="presOf" srcId="{E673CE39-B291-48AB-9038-3CD61B27DF2F}" destId="{C3225981-D6B1-44A8-9B59-17BD78B5430D}" srcOrd="0" destOrd="0" presId="urn:microsoft.com/office/officeart/2005/8/layout/vList2"/>
    <dgm:cxn modelId="{F7F79844-FC3A-44F6-B108-0B3A1C0D41E5}" type="presOf" srcId="{00D0C6F4-1F9A-465C-A45E-F9E8BC031C96}" destId="{8BE3D100-8BFF-49BC-B47F-178852A05AC4}" srcOrd="0" destOrd="0" presId="urn:microsoft.com/office/officeart/2005/8/layout/vList2"/>
    <dgm:cxn modelId="{4E398065-67D2-4AFE-A5F7-7BF780D8CEF0}" srcId="{C55586B4-0709-45F4-BE77-15A1286BE4B5}" destId="{2BAC563F-F15F-43A8-B011-5D552DF0CDFB}" srcOrd="3" destOrd="0" parTransId="{62491B96-F15A-4698-8F56-0D981A2F1960}" sibTransId="{163ABA11-C782-4D3C-AD88-1CD2D8A59C67}"/>
    <dgm:cxn modelId="{64870947-D0E2-4009-9C89-0EDAC89D6CE2}" srcId="{C55586B4-0709-45F4-BE77-15A1286BE4B5}" destId="{328BB281-91E5-4617-A1DB-E615CE7E426D}" srcOrd="1" destOrd="0" parTransId="{7F42D35B-26DA-4EFB-9E4F-873B166B58CE}" sibTransId="{F2312EE0-C5C7-4D35-8534-A88E704D2535}"/>
    <dgm:cxn modelId="{13B1BA70-DAC6-4B69-ACE7-AB77B12FC3B4}" srcId="{C55586B4-0709-45F4-BE77-15A1286BE4B5}" destId="{0CCD4492-711D-4DF2-B6FB-F5DDCA7BFB61}" srcOrd="9" destOrd="0" parTransId="{0CAA150D-EE5E-4AD7-AA1A-FEB01E5DD0F3}" sibTransId="{67EDD080-2204-4081-A515-C072E3A93BE8}"/>
    <dgm:cxn modelId="{A9EAC352-4CF6-4879-8FE4-C749C7DE24B1}" srcId="{C55586B4-0709-45F4-BE77-15A1286BE4B5}" destId="{E673CE39-B291-48AB-9038-3CD61B27DF2F}" srcOrd="7" destOrd="0" parTransId="{F765A462-C72A-435A-9987-03B668E0E5AB}" sibTransId="{82170EE5-B32B-4067-A8BB-5EE66DECCDC0}"/>
    <dgm:cxn modelId="{E5515E55-2C8E-4B83-8CA1-14FF7AC86DF7}" srcId="{C55586B4-0709-45F4-BE77-15A1286BE4B5}" destId="{CA2C3D58-3018-496E-8F25-6BFD195FE3B6}" srcOrd="8" destOrd="0" parTransId="{283F114A-91C7-455F-97FA-D355F09DE239}" sibTransId="{54A6B71D-4D2C-45FA-AD5D-2124BE24D4FC}"/>
    <dgm:cxn modelId="{F470408A-18F2-4F09-8C49-A99BE2982CE6}" type="presOf" srcId="{BDE46118-2009-4187-9177-7DF59EFCB00F}" destId="{DD952928-7388-45AA-A35F-658017B5C9CA}" srcOrd="0" destOrd="0" presId="urn:microsoft.com/office/officeart/2005/8/layout/vList2"/>
    <dgm:cxn modelId="{03A0168C-2B0B-4E3C-8FF9-7EA142EDEDA6}" type="presOf" srcId="{2F9B2EE0-0999-4E1E-BCFC-02BD8FEFFCFB}" destId="{EB77FC1F-F00C-4E80-BAE8-3323B64ACEAB}" srcOrd="0" destOrd="0" presId="urn:microsoft.com/office/officeart/2005/8/layout/vList2"/>
    <dgm:cxn modelId="{EF8CE38E-554F-40E1-9963-813CC276DEED}" type="presOf" srcId="{CA2C3D58-3018-496E-8F25-6BFD195FE3B6}" destId="{A2180210-B11E-4974-BF72-902AAB50C077}" srcOrd="0" destOrd="0" presId="urn:microsoft.com/office/officeart/2005/8/layout/vList2"/>
    <dgm:cxn modelId="{4D4564AB-7DF4-4370-A6F1-4224CAEAB467}" srcId="{C55586B4-0709-45F4-BE77-15A1286BE4B5}" destId="{BDE46118-2009-4187-9177-7DF59EFCB00F}" srcOrd="4" destOrd="0" parTransId="{EDD16D47-0746-4275-9496-0D329BD7F852}" sibTransId="{1EEC7E61-80DD-4E5E-8D96-E25B12B82B43}"/>
    <dgm:cxn modelId="{674A77AE-AA83-4D86-B2FF-E7F326BE438D}" type="presOf" srcId="{2BAC563F-F15F-43A8-B011-5D552DF0CDFB}" destId="{D4120F1B-CAFA-42C2-AFFD-69269B01E01E}" srcOrd="0" destOrd="0" presId="urn:microsoft.com/office/officeart/2005/8/layout/vList2"/>
    <dgm:cxn modelId="{EF32FCAE-3F7A-4F93-93FF-EA8EA8A6ACFE}" type="presOf" srcId="{BF359069-E8E7-49B6-90B3-B06BF2ED0CCD}" destId="{4A915154-C25F-42CD-A0B4-A04936194091}" srcOrd="0" destOrd="0" presId="urn:microsoft.com/office/officeart/2005/8/layout/vList2"/>
    <dgm:cxn modelId="{C2173ABD-9AE0-4F85-A388-D3D0EE960C6C}" srcId="{C55586B4-0709-45F4-BE77-15A1286BE4B5}" destId="{BF359069-E8E7-49B6-90B3-B06BF2ED0CCD}" srcOrd="10" destOrd="0" parTransId="{2445D1E0-1CBB-4588-8C7A-EF93F37D6E7E}" sibTransId="{B4384DC6-4B83-4D92-B3B1-DF84BC6ADD37}"/>
    <dgm:cxn modelId="{C0B64DDC-4A88-44BC-8539-73E3729F5A81}" type="presOf" srcId="{05D73363-DEDD-483D-AE4A-17F39F5CA89D}" destId="{9CB6F42A-615B-43BA-85E8-607C93BE7124}" srcOrd="0" destOrd="0" presId="urn:microsoft.com/office/officeart/2005/8/layout/vList2"/>
    <dgm:cxn modelId="{35B971DE-9AD9-4124-A29A-54B5932E3F09}" type="presOf" srcId="{A7ABBFB4-BE89-4C18-AF9F-E07BFCBEB889}" destId="{9EFFBC6C-F4C0-413D-AE37-0B10001D9F2B}" srcOrd="0" destOrd="0" presId="urn:microsoft.com/office/officeart/2005/8/layout/vList2"/>
    <dgm:cxn modelId="{4532D6EB-6E3F-4134-A777-3B93E0371CD5}" type="presOf" srcId="{C55586B4-0709-45F4-BE77-15A1286BE4B5}" destId="{FC7ABC02-40B5-4264-A0BF-C6A5517C7C1B}" srcOrd="0" destOrd="0" presId="urn:microsoft.com/office/officeart/2005/8/layout/vList2"/>
    <dgm:cxn modelId="{95BCFBFF-57E0-4110-8491-728ACC053EB4}" type="presOf" srcId="{0CCD4492-711D-4DF2-B6FB-F5DDCA7BFB61}" destId="{81960C9D-2863-48B9-BE9F-D790D286F0B9}" srcOrd="0" destOrd="0" presId="urn:microsoft.com/office/officeart/2005/8/layout/vList2"/>
    <dgm:cxn modelId="{A1B537A0-B8CF-4483-9976-DF157C3BC8B3}" type="presParOf" srcId="{FC7ABC02-40B5-4264-A0BF-C6A5517C7C1B}" destId="{EB77FC1F-F00C-4E80-BAE8-3323B64ACEAB}" srcOrd="0" destOrd="0" presId="urn:microsoft.com/office/officeart/2005/8/layout/vList2"/>
    <dgm:cxn modelId="{50BCDF22-6DB3-4D1E-9F18-B001A2FDEF70}" type="presParOf" srcId="{FC7ABC02-40B5-4264-A0BF-C6A5517C7C1B}" destId="{D406CC32-43AA-4F78-BD5D-0794E0A1897D}" srcOrd="1" destOrd="0" presId="urn:microsoft.com/office/officeart/2005/8/layout/vList2"/>
    <dgm:cxn modelId="{98E62890-9251-4139-9C20-2FA1161C2E77}" type="presParOf" srcId="{FC7ABC02-40B5-4264-A0BF-C6A5517C7C1B}" destId="{52562381-7138-41F7-BC91-0A1B31756C3C}" srcOrd="2" destOrd="0" presId="urn:microsoft.com/office/officeart/2005/8/layout/vList2"/>
    <dgm:cxn modelId="{B6AC9CA5-CDE9-473D-9684-C329966DC361}" type="presParOf" srcId="{FC7ABC02-40B5-4264-A0BF-C6A5517C7C1B}" destId="{97F9F20E-3B27-4000-BBD2-BEECCFF326FC}" srcOrd="3" destOrd="0" presId="urn:microsoft.com/office/officeart/2005/8/layout/vList2"/>
    <dgm:cxn modelId="{E3F94CD7-2B7D-4B9A-BE2A-E252CDC2CEA8}" type="presParOf" srcId="{FC7ABC02-40B5-4264-A0BF-C6A5517C7C1B}" destId="{8BE3D100-8BFF-49BC-B47F-178852A05AC4}" srcOrd="4" destOrd="0" presId="urn:microsoft.com/office/officeart/2005/8/layout/vList2"/>
    <dgm:cxn modelId="{7ADBFB8C-9006-408D-B674-5670DEBD2F2E}" type="presParOf" srcId="{FC7ABC02-40B5-4264-A0BF-C6A5517C7C1B}" destId="{D89C548A-C4D9-42C8-8F99-BD0BD3C9E2A4}" srcOrd="5" destOrd="0" presId="urn:microsoft.com/office/officeart/2005/8/layout/vList2"/>
    <dgm:cxn modelId="{56013444-1D73-48EC-9622-2B6CCAB58A3E}" type="presParOf" srcId="{FC7ABC02-40B5-4264-A0BF-C6A5517C7C1B}" destId="{D4120F1B-CAFA-42C2-AFFD-69269B01E01E}" srcOrd="6" destOrd="0" presId="urn:microsoft.com/office/officeart/2005/8/layout/vList2"/>
    <dgm:cxn modelId="{1803FB94-8DC1-4785-B193-C54D3C0CBCD4}" type="presParOf" srcId="{FC7ABC02-40B5-4264-A0BF-C6A5517C7C1B}" destId="{13D2CE92-B41A-4FB6-9F8F-A1CF63042275}" srcOrd="7" destOrd="0" presId="urn:microsoft.com/office/officeart/2005/8/layout/vList2"/>
    <dgm:cxn modelId="{229BB980-D830-4B53-B424-C70EB1554788}" type="presParOf" srcId="{FC7ABC02-40B5-4264-A0BF-C6A5517C7C1B}" destId="{DD952928-7388-45AA-A35F-658017B5C9CA}" srcOrd="8" destOrd="0" presId="urn:microsoft.com/office/officeart/2005/8/layout/vList2"/>
    <dgm:cxn modelId="{12A39147-D619-4EF6-AAEA-4BF73B4106D9}" type="presParOf" srcId="{FC7ABC02-40B5-4264-A0BF-C6A5517C7C1B}" destId="{6F1BF6C9-A16B-4D1D-A74A-BBD89A015875}" srcOrd="9" destOrd="0" presId="urn:microsoft.com/office/officeart/2005/8/layout/vList2"/>
    <dgm:cxn modelId="{6F4F9A21-A2EA-466E-BD50-F25DC5E5FD15}" type="presParOf" srcId="{FC7ABC02-40B5-4264-A0BF-C6A5517C7C1B}" destId="{9EFFBC6C-F4C0-413D-AE37-0B10001D9F2B}" srcOrd="10" destOrd="0" presId="urn:microsoft.com/office/officeart/2005/8/layout/vList2"/>
    <dgm:cxn modelId="{C348AB35-7B16-4AD9-AD18-E91DEFE596D2}" type="presParOf" srcId="{FC7ABC02-40B5-4264-A0BF-C6A5517C7C1B}" destId="{7BB16E3B-FED4-40D6-8251-A2E98343B37D}" srcOrd="11" destOrd="0" presId="urn:microsoft.com/office/officeart/2005/8/layout/vList2"/>
    <dgm:cxn modelId="{6FB68BA8-AF82-404C-AE6B-D58115D4ADEF}" type="presParOf" srcId="{FC7ABC02-40B5-4264-A0BF-C6A5517C7C1B}" destId="{9CB6F42A-615B-43BA-85E8-607C93BE7124}" srcOrd="12" destOrd="0" presId="urn:microsoft.com/office/officeart/2005/8/layout/vList2"/>
    <dgm:cxn modelId="{F80953FF-0537-4FFA-9457-A9960313C35F}" type="presParOf" srcId="{FC7ABC02-40B5-4264-A0BF-C6A5517C7C1B}" destId="{265D25DE-3E3A-4185-8A04-E20338C599FA}" srcOrd="13" destOrd="0" presId="urn:microsoft.com/office/officeart/2005/8/layout/vList2"/>
    <dgm:cxn modelId="{90114A2A-A797-493C-A8A0-D09C1EB18072}" type="presParOf" srcId="{FC7ABC02-40B5-4264-A0BF-C6A5517C7C1B}" destId="{C3225981-D6B1-44A8-9B59-17BD78B5430D}" srcOrd="14" destOrd="0" presId="urn:microsoft.com/office/officeart/2005/8/layout/vList2"/>
    <dgm:cxn modelId="{20AB711E-47C9-4A8F-AC84-3F39A1622A09}" type="presParOf" srcId="{FC7ABC02-40B5-4264-A0BF-C6A5517C7C1B}" destId="{6208DF54-B461-4010-B87D-9133F5F1E00A}" srcOrd="15" destOrd="0" presId="urn:microsoft.com/office/officeart/2005/8/layout/vList2"/>
    <dgm:cxn modelId="{44961633-3959-4BAD-A009-5265D49449FA}" type="presParOf" srcId="{FC7ABC02-40B5-4264-A0BF-C6A5517C7C1B}" destId="{A2180210-B11E-4974-BF72-902AAB50C077}" srcOrd="16" destOrd="0" presId="urn:microsoft.com/office/officeart/2005/8/layout/vList2"/>
    <dgm:cxn modelId="{06D72E0C-D627-4DD6-B10C-F669E799A3CE}" type="presParOf" srcId="{FC7ABC02-40B5-4264-A0BF-C6A5517C7C1B}" destId="{058CB3B7-3FE7-4AA5-BE23-083C6F6136DC}" srcOrd="17" destOrd="0" presId="urn:microsoft.com/office/officeart/2005/8/layout/vList2"/>
    <dgm:cxn modelId="{591CE6D8-6875-42C6-BDB4-EC12ED9AF225}" type="presParOf" srcId="{FC7ABC02-40B5-4264-A0BF-C6A5517C7C1B}" destId="{81960C9D-2863-48B9-BE9F-D790D286F0B9}" srcOrd="18" destOrd="0" presId="urn:microsoft.com/office/officeart/2005/8/layout/vList2"/>
    <dgm:cxn modelId="{488F9A9A-0687-4F98-BD1F-FB80743376E5}" type="presParOf" srcId="{FC7ABC02-40B5-4264-A0BF-C6A5517C7C1B}" destId="{F8879FD7-DA3D-4FEC-B2FC-BE27E1329D4D}" srcOrd="19" destOrd="0" presId="urn:microsoft.com/office/officeart/2005/8/layout/vList2"/>
    <dgm:cxn modelId="{8E1EEAF8-049C-4D93-B2B7-35D8C65FE8C5}" type="presParOf" srcId="{FC7ABC02-40B5-4264-A0BF-C6A5517C7C1B}" destId="{4A915154-C25F-42CD-A0B4-A04936194091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189FD6-AE9A-4902-A982-4D0608C0279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42CC36A-2547-464E-9EF0-021286534712}">
      <dgm:prSet/>
      <dgm:spPr/>
      <dgm:t>
        <a:bodyPr/>
        <a:lstStyle/>
        <a:p>
          <a:r>
            <a:rPr lang="en-GB"/>
            <a:t>In small groups, 4 questions – 2mins each questions</a:t>
          </a:r>
          <a:endParaRPr lang="en-US"/>
        </a:p>
      </dgm:t>
    </dgm:pt>
    <dgm:pt modelId="{E51929B5-D2B0-40FC-8ED5-B041F7763D38}" type="parTrans" cxnId="{88A2E1FD-CE4D-4C04-BBF8-C253220DAC59}">
      <dgm:prSet/>
      <dgm:spPr/>
      <dgm:t>
        <a:bodyPr/>
        <a:lstStyle/>
        <a:p>
          <a:endParaRPr lang="en-US"/>
        </a:p>
      </dgm:t>
    </dgm:pt>
    <dgm:pt modelId="{492D8039-F3E6-4B73-A7D5-A8AC29AF6C2F}" type="sibTrans" cxnId="{88A2E1FD-CE4D-4C04-BBF8-C253220DAC59}">
      <dgm:prSet/>
      <dgm:spPr/>
      <dgm:t>
        <a:bodyPr/>
        <a:lstStyle/>
        <a:p>
          <a:endParaRPr lang="en-US"/>
        </a:p>
      </dgm:t>
    </dgm:pt>
    <dgm:pt modelId="{C081873A-9A7A-4C32-B5B8-E58600C63D82}">
      <dgm:prSet/>
      <dgm:spPr/>
      <dgm:t>
        <a:bodyPr/>
        <a:lstStyle/>
        <a:p>
          <a:r>
            <a:rPr lang="en-GB" dirty="0"/>
            <a:t>Your name and something about yourself</a:t>
          </a:r>
          <a:endParaRPr lang="en-US" dirty="0"/>
        </a:p>
      </dgm:t>
    </dgm:pt>
    <dgm:pt modelId="{48D033EB-19B3-4451-A7CE-9C6778A99A76}" type="parTrans" cxnId="{98ED48C1-F8F2-40F5-9391-F713AD361B39}">
      <dgm:prSet/>
      <dgm:spPr/>
      <dgm:t>
        <a:bodyPr/>
        <a:lstStyle/>
        <a:p>
          <a:endParaRPr lang="en-US"/>
        </a:p>
      </dgm:t>
    </dgm:pt>
    <dgm:pt modelId="{DB7E50C5-ECD4-4B84-9B74-21BB7FF23347}" type="sibTrans" cxnId="{98ED48C1-F8F2-40F5-9391-F713AD361B39}">
      <dgm:prSet/>
      <dgm:spPr/>
      <dgm:t>
        <a:bodyPr/>
        <a:lstStyle/>
        <a:p>
          <a:endParaRPr lang="en-US"/>
        </a:p>
      </dgm:t>
    </dgm:pt>
    <dgm:pt modelId="{8317FB61-0FB8-4BF3-8E73-CE337E2EE236}">
      <dgm:prSet/>
      <dgm:spPr/>
      <dgm:t>
        <a:bodyPr/>
        <a:lstStyle/>
        <a:p>
          <a:r>
            <a:rPr lang="en-GB"/>
            <a:t>Something you bring to the day</a:t>
          </a:r>
          <a:endParaRPr lang="en-US"/>
        </a:p>
      </dgm:t>
    </dgm:pt>
    <dgm:pt modelId="{57B9326D-5221-4E72-A5D4-527A3441D774}" type="parTrans" cxnId="{2A0726B0-3707-4B8C-B17C-0FD734B6EB76}">
      <dgm:prSet/>
      <dgm:spPr/>
      <dgm:t>
        <a:bodyPr/>
        <a:lstStyle/>
        <a:p>
          <a:endParaRPr lang="en-US"/>
        </a:p>
      </dgm:t>
    </dgm:pt>
    <dgm:pt modelId="{FCF32DA1-7C52-4CEA-8AF9-C1C9F314937F}" type="sibTrans" cxnId="{2A0726B0-3707-4B8C-B17C-0FD734B6EB76}">
      <dgm:prSet/>
      <dgm:spPr/>
      <dgm:t>
        <a:bodyPr/>
        <a:lstStyle/>
        <a:p>
          <a:endParaRPr lang="en-US"/>
        </a:p>
      </dgm:t>
    </dgm:pt>
    <dgm:pt modelId="{FB56178D-F8B0-4508-877B-6CBC78ECFAB5}">
      <dgm:prSet/>
      <dgm:spPr/>
      <dgm:t>
        <a:bodyPr/>
        <a:lstStyle/>
        <a:p>
          <a:r>
            <a:rPr lang="en-GB"/>
            <a:t>What do you understand by the term “self confidence”?</a:t>
          </a:r>
          <a:endParaRPr lang="en-US"/>
        </a:p>
      </dgm:t>
    </dgm:pt>
    <dgm:pt modelId="{27348B06-65D9-4CB9-BAB7-889B91A0F2B7}" type="parTrans" cxnId="{162F0250-A382-40B7-B9F5-AEC0367A8512}">
      <dgm:prSet/>
      <dgm:spPr/>
      <dgm:t>
        <a:bodyPr/>
        <a:lstStyle/>
        <a:p>
          <a:endParaRPr lang="en-US"/>
        </a:p>
      </dgm:t>
    </dgm:pt>
    <dgm:pt modelId="{9E107153-32DE-4F2E-8A26-842AF2F9955C}" type="sibTrans" cxnId="{162F0250-A382-40B7-B9F5-AEC0367A8512}">
      <dgm:prSet/>
      <dgm:spPr/>
      <dgm:t>
        <a:bodyPr/>
        <a:lstStyle/>
        <a:p>
          <a:endParaRPr lang="en-US"/>
        </a:p>
      </dgm:t>
    </dgm:pt>
    <dgm:pt modelId="{A39AD49E-73A4-4C0E-B08A-5A1CEB78F329}">
      <dgm:prSet/>
      <dgm:spPr/>
      <dgm:t>
        <a:bodyPr/>
        <a:lstStyle/>
        <a:p>
          <a:r>
            <a:rPr lang="en-GB"/>
            <a:t>A situation you would like to deal with confidently</a:t>
          </a:r>
          <a:endParaRPr lang="en-US"/>
        </a:p>
      </dgm:t>
    </dgm:pt>
    <dgm:pt modelId="{BCFAF8ED-1DC8-49BC-9945-DEAC50D19E6D}" type="parTrans" cxnId="{F97F5413-B21D-4AB1-AE6F-E410F43C4D0B}">
      <dgm:prSet/>
      <dgm:spPr/>
      <dgm:t>
        <a:bodyPr/>
        <a:lstStyle/>
        <a:p>
          <a:endParaRPr lang="en-US"/>
        </a:p>
      </dgm:t>
    </dgm:pt>
    <dgm:pt modelId="{34794088-9B3C-49C5-BE5E-229CB7AF64C4}" type="sibTrans" cxnId="{F97F5413-B21D-4AB1-AE6F-E410F43C4D0B}">
      <dgm:prSet/>
      <dgm:spPr/>
      <dgm:t>
        <a:bodyPr/>
        <a:lstStyle/>
        <a:p>
          <a:endParaRPr lang="en-US"/>
        </a:p>
      </dgm:t>
    </dgm:pt>
    <dgm:pt modelId="{D49A81ED-5543-4A36-8181-BAAB12B34BF5}" type="pres">
      <dgm:prSet presAssocID="{5A189FD6-AE9A-4902-A982-4D0608C0279A}" presName="linear" presStyleCnt="0">
        <dgm:presLayoutVars>
          <dgm:animLvl val="lvl"/>
          <dgm:resizeHandles val="exact"/>
        </dgm:presLayoutVars>
      </dgm:prSet>
      <dgm:spPr/>
    </dgm:pt>
    <dgm:pt modelId="{4F045F8B-7CBC-43D9-9DC0-9C49B06DE2FE}" type="pres">
      <dgm:prSet presAssocID="{442CC36A-2547-464E-9EF0-02128653471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CDC49D2-46C7-4256-AA6C-960FBDA8E88B}" type="pres">
      <dgm:prSet presAssocID="{442CC36A-2547-464E-9EF0-02128653471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97F5413-B21D-4AB1-AE6F-E410F43C4D0B}" srcId="{442CC36A-2547-464E-9EF0-021286534712}" destId="{A39AD49E-73A4-4C0E-B08A-5A1CEB78F329}" srcOrd="3" destOrd="0" parTransId="{BCFAF8ED-1DC8-49BC-9945-DEAC50D19E6D}" sibTransId="{34794088-9B3C-49C5-BE5E-229CB7AF64C4}"/>
    <dgm:cxn modelId="{6F8D974C-42A2-4D77-8CB4-917D412C7F9F}" type="presOf" srcId="{FB56178D-F8B0-4508-877B-6CBC78ECFAB5}" destId="{ECDC49D2-46C7-4256-AA6C-960FBDA8E88B}" srcOrd="0" destOrd="2" presId="urn:microsoft.com/office/officeart/2005/8/layout/vList2"/>
    <dgm:cxn modelId="{162F0250-A382-40B7-B9F5-AEC0367A8512}" srcId="{442CC36A-2547-464E-9EF0-021286534712}" destId="{FB56178D-F8B0-4508-877B-6CBC78ECFAB5}" srcOrd="2" destOrd="0" parTransId="{27348B06-65D9-4CB9-BAB7-889B91A0F2B7}" sibTransId="{9E107153-32DE-4F2E-8A26-842AF2F9955C}"/>
    <dgm:cxn modelId="{9753EF78-32AE-40DC-A29F-FF8740CAF2E1}" type="presOf" srcId="{A39AD49E-73A4-4C0E-B08A-5A1CEB78F329}" destId="{ECDC49D2-46C7-4256-AA6C-960FBDA8E88B}" srcOrd="0" destOrd="3" presId="urn:microsoft.com/office/officeart/2005/8/layout/vList2"/>
    <dgm:cxn modelId="{2F58788C-34FA-421B-9742-9B7764D07AA0}" type="presOf" srcId="{8317FB61-0FB8-4BF3-8E73-CE337E2EE236}" destId="{ECDC49D2-46C7-4256-AA6C-960FBDA8E88B}" srcOrd="0" destOrd="1" presId="urn:microsoft.com/office/officeart/2005/8/layout/vList2"/>
    <dgm:cxn modelId="{CDFB2B8F-5543-4436-837B-BEEDC2D35701}" type="presOf" srcId="{5A189FD6-AE9A-4902-A982-4D0608C0279A}" destId="{D49A81ED-5543-4A36-8181-BAAB12B34BF5}" srcOrd="0" destOrd="0" presId="urn:microsoft.com/office/officeart/2005/8/layout/vList2"/>
    <dgm:cxn modelId="{2A0726B0-3707-4B8C-B17C-0FD734B6EB76}" srcId="{442CC36A-2547-464E-9EF0-021286534712}" destId="{8317FB61-0FB8-4BF3-8E73-CE337E2EE236}" srcOrd="1" destOrd="0" parTransId="{57B9326D-5221-4E72-A5D4-527A3441D774}" sibTransId="{FCF32DA1-7C52-4CEA-8AF9-C1C9F314937F}"/>
    <dgm:cxn modelId="{98ED48C1-F8F2-40F5-9391-F713AD361B39}" srcId="{442CC36A-2547-464E-9EF0-021286534712}" destId="{C081873A-9A7A-4C32-B5B8-E58600C63D82}" srcOrd="0" destOrd="0" parTransId="{48D033EB-19B3-4451-A7CE-9C6778A99A76}" sibTransId="{DB7E50C5-ECD4-4B84-9B74-21BB7FF23347}"/>
    <dgm:cxn modelId="{2B3570D3-005D-4E50-AB32-8ACF5BDBCD18}" type="presOf" srcId="{C081873A-9A7A-4C32-B5B8-E58600C63D82}" destId="{ECDC49D2-46C7-4256-AA6C-960FBDA8E88B}" srcOrd="0" destOrd="0" presId="urn:microsoft.com/office/officeart/2005/8/layout/vList2"/>
    <dgm:cxn modelId="{B6BAF1E8-3682-4D8C-A122-8CF8D7E99BC3}" type="presOf" srcId="{442CC36A-2547-464E-9EF0-021286534712}" destId="{4F045F8B-7CBC-43D9-9DC0-9C49B06DE2FE}" srcOrd="0" destOrd="0" presId="urn:microsoft.com/office/officeart/2005/8/layout/vList2"/>
    <dgm:cxn modelId="{88A2E1FD-CE4D-4C04-BBF8-C253220DAC59}" srcId="{5A189FD6-AE9A-4902-A982-4D0608C0279A}" destId="{442CC36A-2547-464E-9EF0-021286534712}" srcOrd="0" destOrd="0" parTransId="{E51929B5-D2B0-40FC-8ED5-B041F7763D38}" sibTransId="{492D8039-F3E6-4B73-A7D5-A8AC29AF6C2F}"/>
    <dgm:cxn modelId="{7B6A0D75-3924-456E-B9E8-9926AAAEBCA0}" type="presParOf" srcId="{D49A81ED-5543-4A36-8181-BAAB12B34BF5}" destId="{4F045F8B-7CBC-43D9-9DC0-9C49B06DE2FE}" srcOrd="0" destOrd="0" presId="urn:microsoft.com/office/officeart/2005/8/layout/vList2"/>
    <dgm:cxn modelId="{5D46AA8A-D622-427D-993F-A742949E60D8}" type="presParOf" srcId="{D49A81ED-5543-4A36-8181-BAAB12B34BF5}" destId="{ECDC49D2-46C7-4256-AA6C-960FBDA8E88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E1BF7B-B543-4913-8BBA-77B262FB83E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D3DED10-3946-4266-8C86-F844EDAE1A30}">
      <dgm:prSet/>
      <dgm:spPr/>
      <dgm:t>
        <a:bodyPr/>
        <a:lstStyle/>
        <a:p>
          <a:r>
            <a:rPr lang="en-GB"/>
            <a:t>I feel confident when…..</a:t>
          </a:r>
          <a:endParaRPr lang="en-US"/>
        </a:p>
      </dgm:t>
    </dgm:pt>
    <dgm:pt modelId="{6D21D2FD-2646-42BC-BF3C-6B5A53F4025F}" type="parTrans" cxnId="{4F62C635-91D1-4877-A88F-FB8E768DF4B7}">
      <dgm:prSet/>
      <dgm:spPr/>
      <dgm:t>
        <a:bodyPr/>
        <a:lstStyle/>
        <a:p>
          <a:endParaRPr lang="en-US"/>
        </a:p>
      </dgm:t>
    </dgm:pt>
    <dgm:pt modelId="{4285F2D6-6C6C-4F9D-994C-6AA2DAD87BE4}" type="sibTrans" cxnId="{4F62C635-91D1-4877-A88F-FB8E768DF4B7}">
      <dgm:prSet/>
      <dgm:spPr/>
      <dgm:t>
        <a:bodyPr/>
        <a:lstStyle/>
        <a:p>
          <a:endParaRPr lang="en-US"/>
        </a:p>
      </dgm:t>
    </dgm:pt>
    <dgm:pt modelId="{6A131C79-40E0-48EE-BD53-0AE71E79F8FF}">
      <dgm:prSet/>
      <dgm:spPr/>
      <dgm:t>
        <a:bodyPr/>
        <a:lstStyle/>
        <a:p>
          <a:r>
            <a:rPr lang="en-GB"/>
            <a:t>I don’t feel confident when….</a:t>
          </a:r>
          <a:endParaRPr lang="en-US"/>
        </a:p>
      </dgm:t>
    </dgm:pt>
    <dgm:pt modelId="{BBC764AE-DCBD-493B-9C44-189742198C7B}" type="parTrans" cxnId="{5B6138AC-986D-49E0-9C8A-05073076029D}">
      <dgm:prSet/>
      <dgm:spPr/>
      <dgm:t>
        <a:bodyPr/>
        <a:lstStyle/>
        <a:p>
          <a:endParaRPr lang="en-US"/>
        </a:p>
      </dgm:t>
    </dgm:pt>
    <dgm:pt modelId="{667EC3FF-0994-4414-9A0C-E1943E8A72A2}" type="sibTrans" cxnId="{5B6138AC-986D-49E0-9C8A-05073076029D}">
      <dgm:prSet/>
      <dgm:spPr/>
      <dgm:t>
        <a:bodyPr/>
        <a:lstStyle/>
        <a:p>
          <a:endParaRPr lang="en-US"/>
        </a:p>
      </dgm:t>
    </dgm:pt>
    <dgm:pt modelId="{2B9B8D57-F3AC-491D-9B8D-A7FA94E48DE9}" type="pres">
      <dgm:prSet presAssocID="{00E1BF7B-B543-4913-8BBA-77B262FB83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5808867-3E57-4A34-A69A-0C92C10B20A6}" type="pres">
      <dgm:prSet presAssocID="{BD3DED10-3946-4266-8C86-F844EDAE1A30}" presName="hierRoot1" presStyleCnt="0">
        <dgm:presLayoutVars>
          <dgm:hierBranch val="init"/>
        </dgm:presLayoutVars>
      </dgm:prSet>
      <dgm:spPr/>
    </dgm:pt>
    <dgm:pt modelId="{E7E66609-C4F3-42AB-BDBA-7F0A9FBCA539}" type="pres">
      <dgm:prSet presAssocID="{BD3DED10-3946-4266-8C86-F844EDAE1A30}" presName="rootComposite1" presStyleCnt="0"/>
      <dgm:spPr/>
    </dgm:pt>
    <dgm:pt modelId="{3391FA70-47C9-4FCD-9E24-14523D05AF4B}" type="pres">
      <dgm:prSet presAssocID="{BD3DED10-3946-4266-8C86-F844EDAE1A30}" presName="rootText1" presStyleLbl="node0" presStyleIdx="0" presStyleCnt="2">
        <dgm:presLayoutVars>
          <dgm:chPref val="3"/>
        </dgm:presLayoutVars>
      </dgm:prSet>
      <dgm:spPr/>
    </dgm:pt>
    <dgm:pt modelId="{E4BCA4B6-56D5-4503-B632-56E33324BD95}" type="pres">
      <dgm:prSet presAssocID="{BD3DED10-3946-4266-8C86-F844EDAE1A30}" presName="rootConnector1" presStyleLbl="node1" presStyleIdx="0" presStyleCnt="0"/>
      <dgm:spPr/>
    </dgm:pt>
    <dgm:pt modelId="{497E69CC-0D7B-4E22-A9B5-AE66D458DF68}" type="pres">
      <dgm:prSet presAssocID="{BD3DED10-3946-4266-8C86-F844EDAE1A30}" presName="hierChild2" presStyleCnt="0"/>
      <dgm:spPr/>
    </dgm:pt>
    <dgm:pt modelId="{6746D599-5894-4C99-8EF4-1C2A5A9A6B4F}" type="pres">
      <dgm:prSet presAssocID="{BD3DED10-3946-4266-8C86-F844EDAE1A30}" presName="hierChild3" presStyleCnt="0"/>
      <dgm:spPr/>
    </dgm:pt>
    <dgm:pt modelId="{048756D1-9790-490E-8855-4754D0873CDC}" type="pres">
      <dgm:prSet presAssocID="{6A131C79-40E0-48EE-BD53-0AE71E79F8FF}" presName="hierRoot1" presStyleCnt="0">
        <dgm:presLayoutVars>
          <dgm:hierBranch val="init"/>
        </dgm:presLayoutVars>
      </dgm:prSet>
      <dgm:spPr/>
    </dgm:pt>
    <dgm:pt modelId="{92E188B1-B7B5-485C-B958-FCDBB652D304}" type="pres">
      <dgm:prSet presAssocID="{6A131C79-40E0-48EE-BD53-0AE71E79F8FF}" presName="rootComposite1" presStyleCnt="0"/>
      <dgm:spPr/>
    </dgm:pt>
    <dgm:pt modelId="{93E7BA01-2436-4CE1-94F5-1342D8D1C577}" type="pres">
      <dgm:prSet presAssocID="{6A131C79-40E0-48EE-BD53-0AE71E79F8FF}" presName="rootText1" presStyleLbl="node0" presStyleIdx="1" presStyleCnt="2">
        <dgm:presLayoutVars>
          <dgm:chPref val="3"/>
        </dgm:presLayoutVars>
      </dgm:prSet>
      <dgm:spPr/>
    </dgm:pt>
    <dgm:pt modelId="{F5324C2F-BFD3-4D56-9FBA-95BE03A6B1F9}" type="pres">
      <dgm:prSet presAssocID="{6A131C79-40E0-48EE-BD53-0AE71E79F8FF}" presName="rootConnector1" presStyleLbl="node1" presStyleIdx="0" presStyleCnt="0"/>
      <dgm:spPr/>
    </dgm:pt>
    <dgm:pt modelId="{D1E2E823-C048-4D7A-9BD1-39052AC92FB7}" type="pres">
      <dgm:prSet presAssocID="{6A131C79-40E0-48EE-BD53-0AE71E79F8FF}" presName="hierChild2" presStyleCnt="0"/>
      <dgm:spPr/>
    </dgm:pt>
    <dgm:pt modelId="{A7CE50F1-8536-4772-BBED-74995448D6F0}" type="pres">
      <dgm:prSet presAssocID="{6A131C79-40E0-48EE-BD53-0AE71E79F8FF}" presName="hierChild3" presStyleCnt="0"/>
      <dgm:spPr/>
    </dgm:pt>
  </dgm:ptLst>
  <dgm:cxnLst>
    <dgm:cxn modelId="{C6DD882B-7B1F-492E-B1AA-DDDB5B571F09}" type="presOf" srcId="{00E1BF7B-B543-4913-8BBA-77B262FB83EF}" destId="{2B9B8D57-F3AC-491D-9B8D-A7FA94E48DE9}" srcOrd="0" destOrd="0" presId="urn:microsoft.com/office/officeart/2005/8/layout/orgChart1"/>
    <dgm:cxn modelId="{4F62C635-91D1-4877-A88F-FB8E768DF4B7}" srcId="{00E1BF7B-B543-4913-8BBA-77B262FB83EF}" destId="{BD3DED10-3946-4266-8C86-F844EDAE1A30}" srcOrd="0" destOrd="0" parTransId="{6D21D2FD-2646-42BC-BF3C-6B5A53F4025F}" sibTransId="{4285F2D6-6C6C-4F9D-994C-6AA2DAD87BE4}"/>
    <dgm:cxn modelId="{8A19E458-32F8-4034-B204-642876CDDB78}" type="presOf" srcId="{BD3DED10-3946-4266-8C86-F844EDAE1A30}" destId="{E4BCA4B6-56D5-4503-B632-56E33324BD95}" srcOrd="1" destOrd="0" presId="urn:microsoft.com/office/officeart/2005/8/layout/orgChart1"/>
    <dgm:cxn modelId="{63FD8159-DCEE-432C-962C-AA4CF8E5B5DB}" type="presOf" srcId="{6A131C79-40E0-48EE-BD53-0AE71E79F8FF}" destId="{93E7BA01-2436-4CE1-94F5-1342D8D1C577}" srcOrd="0" destOrd="0" presId="urn:microsoft.com/office/officeart/2005/8/layout/orgChart1"/>
    <dgm:cxn modelId="{5B6138AC-986D-49E0-9C8A-05073076029D}" srcId="{00E1BF7B-B543-4913-8BBA-77B262FB83EF}" destId="{6A131C79-40E0-48EE-BD53-0AE71E79F8FF}" srcOrd="1" destOrd="0" parTransId="{BBC764AE-DCBD-493B-9C44-189742198C7B}" sibTransId="{667EC3FF-0994-4414-9A0C-E1943E8A72A2}"/>
    <dgm:cxn modelId="{025AC9C0-926C-4607-8B0A-8F78458EC6BD}" type="presOf" srcId="{BD3DED10-3946-4266-8C86-F844EDAE1A30}" destId="{3391FA70-47C9-4FCD-9E24-14523D05AF4B}" srcOrd="0" destOrd="0" presId="urn:microsoft.com/office/officeart/2005/8/layout/orgChart1"/>
    <dgm:cxn modelId="{6A1AA7D0-A4DF-4132-A09C-296BFC8BDD02}" type="presOf" srcId="{6A131C79-40E0-48EE-BD53-0AE71E79F8FF}" destId="{F5324C2F-BFD3-4D56-9FBA-95BE03A6B1F9}" srcOrd="1" destOrd="0" presId="urn:microsoft.com/office/officeart/2005/8/layout/orgChart1"/>
    <dgm:cxn modelId="{50945342-4853-440D-9709-E21F7CBAEF0D}" type="presParOf" srcId="{2B9B8D57-F3AC-491D-9B8D-A7FA94E48DE9}" destId="{F5808867-3E57-4A34-A69A-0C92C10B20A6}" srcOrd="0" destOrd="0" presId="urn:microsoft.com/office/officeart/2005/8/layout/orgChart1"/>
    <dgm:cxn modelId="{45070A21-4BCF-46AC-B8C7-ED4ADDA78912}" type="presParOf" srcId="{F5808867-3E57-4A34-A69A-0C92C10B20A6}" destId="{E7E66609-C4F3-42AB-BDBA-7F0A9FBCA539}" srcOrd="0" destOrd="0" presId="urn:microsoft.com/office/officeart/2005/8/layout/orgChart1"/>
    <dgm:cxn modelId="{11BB4D68-B3E6-41EC-BF37-688B7B5DE139}" type="presParOf" srcId="{E7E66609-C4F3-42AB-BDBA-7F0A9FBCA539}" destId="{3391FA70-47C9-4FCD-9E24-14523D05AF4B}" srcOrd="0" destOrd="0" presId="urn:microsoft.com/office/officeart/2005/8/layout/orgChart1"/>
    <dgm:cxn modelId="{9AE2D44E-4C08-4574-B272-B068F3253B37}" type="presParOf" srcId="{E7E66609-C4F3-42AB-BDBA-7F0A9FBCA539}" destId="{E4BCA4B6-56D5-4503-B632-56E33324BD95}" srcOrd="1" destOrd="0" presId="urn:microsoft.com/office/officeart/2005/8/layout/orgChart1"/>
    <dgm:cxn modelId="{03B214BF-6D6C-457A-8679-11AAF6667AD0}" type="presParOf" srcId="{F5808867-3E57-4A34-A69A-0C92C10B20A6}" destId="{497E69CC-0D7B-4E22-A9B5-AE66D458DF68}" srcOrd="1" destOrd="0" presId="urn:microsoft.com/office/officeart/2005/8/layout/orgChart1"/>
    <dgm:cxn modelId="{81B2991B-B920-4ACA-8F37-AEEDD062B623}" type="presParOf" srcId="{F5808867-3E57-4A34-A69A-0C92C10B20A6}" destId="{6746D599-5894-4C99-8EF4-1C2A5A9A6B4F}" srcOrd="2" destOrd="0" presId="urn:microsoft.com/office/officeart/2005/8/layout/orgChart1"/>
    <dgm:cxn modelId="{631C3658-6A67-4C9D-8A44-28B0B050B0A9}" type="presParOf" srcId="{2B9B8D57-F3AC-491D-9B8D-A7FA94E48DE9}" destId="{048756D1-9790-490E-8855-4754D0873CDC}" srcOrd="1" destOrd="0" presId="urn:microsoft.com/office/officeart/2005/8/layout/orgChart1"/>
    <dgm:cxn modelId="{A19F0061-F033-43F0-8BAA-E528DB58EB70}" type="presParOf" srcId="{048756D1-9790-490E-8855-4754D0873CDC}" destId="{92E188B1-B7B5-485C-B958-FCDBB652D304}" srcOrd="0" destOrd="0" presId="urn:microsoft.com/office/officeart/2005/8/layout/orgChart1"/>
    <dgm:cxn modelId="{18211AC9-CAA5-4946-99BB-A761E7B95CA7}" type="presParOf" srcId="{92E188B1-B7B5-485C-B958-FCDBB652D304}" destId="{93E7BA01-2436-4CE1-94F5-1342D8D1C577}" srcOrd="0" destOrd="0" presId="urn:microsoft.com/office/officeart/2005/8/layout/orgChart1"/>
    <dgm:cxn modelId="{7D6A59A9-930D-40BC-904A-2A78C0061B8F}" type="presParOf" srcId="{92E188B1-B7B5-485C-B958-FCDBB652D304}" destId="{F5324C2F-BFD3-4D56-9FBA-95BE03A6B1F9}" srcOrd="1" destOrd="0" presId="urn:microsoft.com/office/officeart/2005/8/layout/orgChart1"/>
    <dgm:cxn modelId="{64C11A76-9264-4BC4-A1F8-0F126E7EAB22}" type="presParOf" srcId="{048756D1-9790-490E-8855-4754D0873CDC}" destId="{D1E2E823-C048-4D7A-9BD1-39052AC92FB7}" srcOrd="1" destOrd="0" presId="urn:microsoft.com/office/officeart/2005/8/layout/orgChart1"/>
    <dgm:cxn modelId="{AED034DE-0A0F-4494-8E66-EA656E46E4AE}" type="presParOf" srcId="{048756D1-9790-490E-8855-4754D0873CDC}" destId="{A7CE50F1-8536-4772-BBED-74995448D6F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00F8FA-2054-4272-B91D-61F8D10E68D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FA2303C-A3A6-41F0-A7C9-3575486A239C}">
      <dgm:prSet/>
      <dgm:spPr/>
      <dgm:t>
        <a:bodyPr/>
        <a:lstStyle/>
        <a:p>
          <a:r>
            <a:rPr lang="en-US"/>
            <a:t>Aggressive</a:t>
          </a:r>
        </a:p>
      </dgm:t>
    </dgm:pt>
    <dgm:pt modelId="{88ABA049-F289-43EE-92D0-87C79FC7D1BF}" type="parTrans" cxnId="{2C5262F7-B6AE-43AC-98EF-24021C08F5A1}">
      <dgm:prSet/>
      <dgm:spPr/>
      <dgm:t>
        <a:bodyPr/>
        <a:lstStyle/>
        <a:p>
          <a:endParaRPr lang="en-US"/>
        </a:p>
      </dgm:t>
    </dgm:pt>
    <dgm:pt modelId="{60DEFF96-D892-4B67-9003-8176673FD0C4}" type="sibTrans" cxnId="{2C5262F7-B6AE-43AC-98EF-24021C08F5A1}">
      <dgm:prSet/>
      <dgm:spPr/>
      <dgm:t>
        <a:bodyPr/>
        <a:lstStyle/>
        <a:p>
          <a:endParaRPr lang="en-US"/>
        </a:p>
      </dgm:t>
    </dgm:pt>
    <dgm:pt modelId="{B00380C7-6589-41A2-B6D7-4C9F6AAA3CA9}">
      <dgm:prSet/>
      <dgm:spPr/>
      <dgm:t>
        <a:bodyPr/>
        <a:lstStyle/>
        <a:p>
          <a:r>
            <a:rPr lang="en-US"/>
            <a:t>Passive</a:t>
          </a:r>
        </a:p>
      </dgm:t>
    </dgm:pt>
    <dgm:pt modelId="{F4A5B89A-FE3B-4258-A742-86594BB02434}" type="parTrans" cxnId="{93130404-2E85-49F3-8079-85E55E3E150E}">
      <dgm:prSet/>
      <dgm:spPr/>
      <dgm:t>
        <a:bodyPr/>
        <a:lstStyle/>
        <a:p>
          <a:endParaRPr lang="en-US"/>
        </a:p>
      </dgm:t>
    </dgm:pt>
    <dgm:pt modelId="{D1A7033E-54D4-4A06-B171-21D067B4CC80}" type="sibTrans" cxnId="{93130404-2E85-49F3-8079-85E55E3E150E}">
      <dgm:prSet/>
      <dgm:spPr/>
      <dgm:t>
        <a:bodyPr/>
        <a:lstStyle/>
        <a:p>
          <a:endParaRPr lang="en-US"/>
        </a:p>
      </dgm:t>
    </dgm:pt>
    <dgm:pt modelId="{054F6B67-FC61-4297-B7DA-124B0E418A08}">
      <dgm:prSet/>
      <dgm:spPr/>
      <dgm:t>
        <a:bodyPr/>
        <a:lstStyle/>
        <a:p>
          <a:r>
            <a:rPr lang="en-US"/>
            <a:t>Passive aggressive</a:t>
          </a:r>
        </a:p>
      </dgm:t>
    </dgm:pt>
    <dgm:pt modelId="{10FD79BD-489C-42F7-BAF3-039106B252F8}" type="parTrans" cxnId="{49F12D3A-BD83-4025-A4C9-717D7850F7E6}">
      <dgm:prSet/>
      <dgm:spPr/>
      <dgm:t>
        <a:bodyPr/>
        <a:lstStyle/>
        <a:p>
          <a:endParaRPr lang="en-US"/>
        </a:p>
      </dgm:t>
    </dgm:pt>
    <dgm:pt modelId="{9E2EF775-3271-4DBE-94BD-6A4158478A98}" type="sibTrans" cxnId="{49F12D3A-BD83-4025-A4C9-717D7850F7E6}">
      <dgm:prSet/>
      <dgm:spPr/>
      <dgm:t>
        <a:bodyPr/>
        <a:lstStyle/>
        <a:p>
          <a:endParaRPr lang="en-US"/>
        </a:p>
      </dgm:t>
    </dgm:pt>
    <dgm:pt modelId="{20BC215B-F62A-459B-9FD6-1CD86FF2E679}">
      <dgm:prSet/>
      <dgm:spPr/>
      <dgm:t>
        <a:bodyPr/>
        <a:lstStyle/>
        <a:p>
          <a:r>
            <a:rPr lang="en-US"/>
            <a:t>Assertive</a:t>
          </a:r>
        </a:p>
      </dgm:t>
    </dgm:pt>
    <dgm:pt modelId="{8E46DD74-23C5-4A14-B913-EF8AD563960B}" type="parTrans" cxnId="{9C67E189-088E-40C6-9988-6A5E514BCD54}">
      <dgm:prSet/>
      <dgm:spPr/>
      <dgm:t>
        <a:bodyPr/>
        <a:lstStyle/>
        <a:p>
          <a:endParaRPr lang="en-US"/>
        </a:p>
      </dgm:t>
    </dgm:pt>
    <dgm:pt modelId="{62E6DCE7-B33D-4F4C-8A3B-1AF8E7F9A03C}" type="sibTrans" cxnId="{9C67E189-088E-40C6-9988-6A5E514BCD54}">
      <dgm:prSet/>
      <dgm:spPr/>
      <dgm:t>
        <a:bodyPr/>
        <a:lstStyle/>
        <a:p>
          <a:endParaRPr lang="en-US"/>
        </a:p>
      </dgm:t>
    </dgm:pt>
    <dgm:pt modelId="{45727299-6386-4E8D-98AC-F801E5D9E857}" type="pres">
      <dgm:prSet presAssocID="{9A00F8FA-2054-4272-B91D-61F8D10E68D9}" presName="linear" presStyleCnt="0">
        <dgm:presLayoutVars>
          <dgm:animLvl val="lvl"/>
          <dgm:resizeHandles val="exact"/>
        </dgm:presLayoutVars>
      </dgm:prSet>
      <dgm:spPr/>
    </dgm:pt>
    <dgm:pt modelId="{7003F6A1-9473-4C12-BDF3-9832C9B5F9D3}" type="pres">
      <dgm:prSet presAssocID="{DFA2303C-A3A6-41F0-A7C9-3575486A239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E53A4B-1FBC-41B5-8042-1B8704451822}" type="pres">
      <dgm:prSet presAssocID="{60DEFF96-D892-4B67-9003-8176673FD0C4}" presName="spacer" presStyleCnt="0"/>
      <dgm:spPr/>
    </dgm:pt>
    <dgm:pt modelId="{F2220E9F-97F6-4BE4-A0E3-A0F99174ED2C}" type="pres">
      <dgm:prSet presAssocID="{B00380C7-6589-41A2-B6D7-4C9F6AAA3CA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E0D7679-E67E-4D09-B285-A89F803B3B2C}" type="pres">
      <dgm:prSet presAssocID="{D1A7033E-54D4-4A06-B171-21D067B4CC80}" presName="spacer" presStyleCnt="0"/>
      <dgm:spPr/>
    </dgm:pt>
    <dgm:pt modelId="{C549E356-61A0-4A53-9917-5C8316225A3F}" type="pres">
      <dgm:prSet presAssocID="{054F6B67-FC61-4297-B7DA-124B0E418A0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D87FF5D-FE0C-4AA4-B51A-F91F5D3AC9A8}" type="pres">
      <dgm:prSet presAssocID="{9E2EF775-3271-4DBE-94BD-6A4158478A98}" presName="spacer" presStyleCnt="0"/>
      <dgm:spPr/>
    </dgm:pt>
    <dgm:pt modelId="{6D134B73-0E6C-4567-BD65-65FD960728B3}" type="pres">
      <dgm:prSet presAssocID="{20BC215B-F62A-459B-9FD6-1CD86FF2E67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3130404-2E85-49F3-8079-85E55E3E150E}" srcId="{9A00F8FA-2054-4272-B91D-61F8D10E68D9}" destId="{B00380C7-6589-41A2-B6D7-4C9F6AAA3CA9}" srcOrd="1" destOrd="0" parTransId="{F4A5B89A-FE3B-4258-A742-86594BB02434}" sibTransId="{D1A7033E-54D4-4A06-B171-21D067B4CC80}"/>
    <dgm:cxn modelId="{32454A22-B2F1-476E-8672-00D56D0EE16A}" type="presOf" srcId="{20BC215B-F62A-459B-9FD6-1CD86FF2E679}" destId="{6D134B73-0E6C-4567-BD65-65FD960728B3}" srcOrd="0" destOrd="0" presId="urn:microsoft.com/office/officeart/2005/8/layout/vList2"/>
    <dgm:cxn modelId="{49F12D3A-BD83-4025-A4C9-717D7850F7E6}" srcId="{9A00F8FA-2054-4272-B91D-61F8D10E68D9}" destId="{054F6B67-FC61-4297-B7DA-124B0E418A08}" srcOrd="2" destOrd="0" parTransId="{10FD79BD-489C-42F7-BAF3-039106B252F8}" sibTransId="{9E2EF775-3271-4DBE-94BD-6A4158478A98}"/>
    <dgm:cxn modelId="{9FAEB482-4AED-4A23-88C2-6F39CF1FF334}" type="presOf" srcId="{DFA2303C-A3A6-41F0-A7C9-3575486A239C}" destId="{7003F6A1-9473-4C12-BDF3-9832C9B5F9D3}" srcOrd="0" destOrd="0" presId="urn:microsoft.com/office/officeart/2005/8/layout/vList2"/>
    <dgm:cxn modelId="{9C67E189-088E-40C6-9988-6A5E514BCD54}" srcId="{9A00F8FA-2054-4272-B91D-61F8D10E68D9}" destId="{20BC215B-F62A-459B-9FD6-1CD86FF2E679}" srcOrd="3" destOrd="0" parTransId="{8E46DD74-23C5-4A14-B913-EF8AD563960B}" sibTransId="{62E6DCE7-B33D-4F4C-8A3B-1AF8E7F9A03C}"/>
    <dgm:cxn modelId="{7FB4BE93-59C7-408E-B34B-7CE16F7E7E0D}" type="presOf" srcId="{9A00F8FA-2054-4272-B91D-61F8D10E68D9}" destId="{45727299-6386-4E8D-98AC-F801E5D9E857}" srcOrd="0" destOrd="0" presId="urn:microsoft.com/office/officeart/2005/8/layout/vList2"/>
    <dgm:cxn modelId="{1A0717A1-9B61-4FFB-9833-31107BFC13FB}" type="presOf" srcId="{B00380C7-6589-41A2-B6D7-4C9F6AAA3CA9}" destId="{F2220E9F-97F6-4BE4-A0E3-A0F99174ED2C}" srcOrd="0" destOrd="0" presId="urn:microsoft.com/office/officeart/2005/8/layout/vList2"/>
    <dgm:cxn modelId="{5648ADDF-893E-4342-9514-3A09D162364F}" type="presOf" srcId="{054F6B67-FC61-4297-B7DA-124B0E418A08}" destId="{C549E356-61A0-4A53-9917-5C8316225A3F}" srcOrd="0" destOrd="0" presId="urn:microsoft.com/office/officeart/2005/8/layout/vList2"/>
    <dgm:cxn modelId="{2C5262F7-B6AE-43AC-98EF-24021C08F5A1}" srcId="{9A00F8FA-2054-4272-B91D-61F8D10E68D9}" destId="{DFA2303C-A3A6-41F0-A7C9-3575486A239C}" srcOrd="0" destOrd="0" parTransId="{88ABA049-F289-43EE-92D0-87C79FC7D1BF}" sibTransId="{60DEFF96-D892-4B67-9003-8176673FD0C4}"/>
    <dgm:cxn modelId="{13D82E8C-2361-406C-A71E-7CD62AB7FA5B}" type="presParOf" srcId="{45727299-6386-4E8D-98AC-F801E5D9E857}" destId="{7003F6A1-9473-4C12-BDF3-9832C9B5F9D3}" srcOrd="0" destOrd="0" presId="urn:microsoft.com/office/officeart/2005/8/layout/vList2"/>
    <dgm:cxn modelId="{D8A27C2C-3F1D-4E7F-88E3-522FEB11D82B}" type="presParOf" srcId="{45727299-6386-4E8D-98AC-F801E5D9E857}" destId="{CEE53A4B-1FBC-41B5-8042-1B8704451822}" srcOrd="1" destOrd="0" presId="urn:microsoft.com/office/officeart/2005/8/layout/vList2"/>
    <dgm:cxn modelId="{E5BB1D79-4210-4E59-AE16-B496C6A42A2F}" type="presParOf" srcId="{45727299-6386-4E8D-98AC-F801E5D9E857}" destId="{F2220E9F-97F6-4BE4-A0E3-A0F99174ED2C}" srcOrd="2" destOrd="0" presId="urn:microsoft.com/office/officeart/2005/8/layout/vList2"/>
    <dgm:cxn modelId="{9A1C3487-8CC1-4A94-BB32-326063061A93}" type="presParOf" srcId="{45727299-6386-4E8D-98AC-F801E5D9E857}" destId="{DE0D7679-E67E-4D09-B285-A89F803B3B2C}" srcOrd="3" destOrd="0" presId="urn:microsoft.com/office/officeart/2005/8/layout/vList2"/>
    <dgm:cxn modelId="{C0151055-B545-420E-BAAD-0218B49D0D18}" type="presParOf" srcId="{45727299-6386-4E8D-98AC-F801E5D9E857}" destId="{C549E356-61A0-4A53-9917-5C8316225A3F}" srcOrd="4" destOrd="0" presId="urn:microsoft.com/office/officeart/2005/8/layout/vList2"/>
    <dgm:cxn modelId="{D36C2E56-E271-4C1D-9E4A-06D7FCDEC8DB}" type="presParOf" srcId="{45727299-6386-4E8D-98AC-F801E5D9E857}" destId="{7D87FF5D-FE0C-4AA4-B51A-F91F5D3AC9A8}" srcOrd="5" destOrd="0" presId="urn:microsoft.com/office/officeart/2005/8/layout/vList2"/>
    <dgm:cxn modelId="{B4EAE34F-9661-46B2-8815-BC998D2FB279}" type="presParOf" srcId="{45727299-6386-4E8D-98AC-F801E5D9E857}" destId="{6D134B73-0E6C-4567-BD65-65FD960728B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5E6B3F-EE1A-4285-A971-8879443B630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6FDF42-BF7B-4312-863B-42F49EB804BB}">
      <dgm:prSet/>
      <dgm:spPr/>
      <dgm:t>
        <a:bodyPr/>
        <a:lstStyle/>
        <a:p>
          <a:r>
            <a:rPr lang="en-GB" b="1"/>
            <a:t>Assertive body language </a:t>
          </a:r>
          <a:endParaRPr lang="en-US"/>
        </a:p>
      </dgm:t>
    </dgm:pt>
    <dgm:pt modelId="{7181B17C-3C68-4610-9824-2C33ED6A2A02}" type="parTrans" cxnId="{7CAF8E1F-6F02-4E4D-B2D1-93685B4DE808}">
      <dgm:prSet/>
      <dgm:spPr/>
      <dgm:t>
        <a:bodyPr/>
        <a:lstStyle/>
        <a:p>
          <a:endParaRPr lang="en-US"/>
        </a:p>
      </dgm:t>
    </dgm:pt>
    <dgm:pt modelId="{594D7D9D-2A6E-43F2-9064-0E41E99C6304}" type="sibTrans" cxnId="{7CAF8E1F-6F02-4E4D-B2D1-93685B4DE808}">
      <dgm:prSet/>
      <dgm:spPr/>
      <dgm:t>
        <a:bodyPr/>
        <a:lstStyle/>
        <a:p>
          <a:endParaRPr lang="en-US"/>
        </a:p>
      </dgm:t>
    </dgm:pt>
    <dgm:pt modelId="{34064AEA-080C-43FE-A3EE-7B1E42C669A1}">
      <dgm:prSet/>
      <dgm:spPr/>
      <dgm:t>
        <a:bodyPr/>
        <a:lstStyle/>
        <a:p>
          <a:r>
            <a:rPr lang="en-GB"/>
            <a:t>Voice </a:t>
          </a:r>
          <a:endParaRPr lang="en-US"/>
        </a:p>
      </dgm:t>
    </dgm:pt>
    <dgm:pt modelId="{443C1B3F-36ED-45A5-BAEC-A07178F6B315}" type="parTrans" cxnId="{053531CA-D393-4F4B-9808-E77346BEEAC4}">
      <dgm:prSet/>
      <dgm:spPr/>
      <dgm:t>
        <a:bodyPr/>
        <a:lstStyle/>
        <a:p>
          <a:endParaRPr lang="en-US"/>
        </a:p>
      </dgm:t>
    </dgm:pt>
    <dgm:pt modelId="{BE0423C8-4245-4DF2-89EC-720065578227}" type="sibTrans" cxnId="{053531CA-D393-4F4B-9808-E77346BEEAC4}">
      <dgm:prSet/>
      <dgm:spPr/>
      <dgm:t>
        <a:bodyPr/>
        <a:lstStyle/>
        <a:p>
          <a:endParaRPr lang="en-US"/>
        </a:p>
      </dgm:t>
    </dgm:pt>
    <dgm:pt modelId="{E567D7A1-BD7C-4C37-B62D-961056CC7EB0}">
      <dgm:prSet/>
      <dgm:spPr/>
      <dgm:t>
        <a:bodyPr/>
        <a:lstStyle/>
        <a:p>
          <a:r>
            <a:rPr lang="en-GB"/>
            <a:t>Speech</a:t>
          </a:r>
          <a:endParaRPr lang="en-US"/>
        </a:p>
      </dgm:t>
    </dgm:pt>
    <dgm:pt modelId="{52018812-2D82-4D92-9176-0ABF564EDB8B}" type="parTrans" cxnId="{7FC83CC4-4FF9-4F3E-ADBB-688F7A77E632}">
      <dgm:prSet/>
      <dgm:spPr/>
      <dgm:t>
        <a:bodyPr/>
        <a:lstStyle/>
        <a:p>
          <a:endParaRPr lang="en-US"/>
        </a:p>
      </dgm:t>
    </dgm:pt>
    <dgm:pt modelId="{9D4F7057-2BAC-4199-B1A3-7B98D712D874}" type="sibTrans" cxnId="{7FC83CC4-4FF9-4F3E-ADBB-688F7A77E632}">
      <dgm:prSet/>
      <dgm:spPr/>
      <dgm:t>
        <a:bodyPr/>
        <a:lstStyle/>
        <a:p>
          <a:endParaRPr lang="en-US"/>
        </a:p>
      </dgm:t>
    </dgm:pt>
    <dgm:pt modelId="{69D12EB0-4D7E-4E51-9206-401FC686448D}">
      <dgm:prSet/>
      <dgm:spPr/>
      <dgm:t>
        <a:bodyPr/>
        <a:lstStyle/>
        <a:p>
          <a:r>
            <a:rPr lang="en-GB"/>
            <a:t>Body posture</a:t>
          </a:r>
          <a:endParaRPr lang="en-US"/>
        </a:p>
      </dgm:t>
    </dgm:pt>
    <dgm:pt modelId="{8F5B6B8D-62CC-4054-96BC-1A1A4CC30A52}" type="parTrans" cxnId="{B4428B5B-9271-4B53-A254-366BDC50462C}">
      <dgm:prSet/>
      <dgm:spPr/>
      <dgm:t>
        <a:bodyPr/>
        <a:lstStyle/>
        <a:p>
          <a:endParaRPr lang="en-US"/>
        </a:p>
      </dgm:t>
    </dgm:pt>
    <dgm:pt modelId="{BE6ED0B1-3FEA-48D3-AF8C-BAC3E3C453E1}" type="sibTrans" cxnId="{B4428B5B-9271-4B53-A254-366BDC50462C}">
      <dgm:prSet/>
      <dgm:spPr/>
      <dgm:t>
        <a:bodyPr/>
        <a:lstStyle/>
        <a:p>
          <a:endParaRPr lang="en-US"/>
        </a:p>
      </dgm:t>
    </dgm:pt>
    <dgm:pt modelId="{A73F97F5-C8DE-4E2A-93B0-A084300B58BE}">
      <dgm:prSet/>
      <dgm:spPr/>
      <dgm:t>
        <a:bodyPr/>
        <a:lstStyle/>
        <a:p>
          <a:r>
            <a:rPr lang="en-GB"/>
            <a:t>Movements</a:t>
          </a:r>
          <a:endParaRPr lang="en-US"/>
        </a:p>
      </dgm:t>
    </dgm:pt>
    <dgm:pt modelId="{59CCE51B-FFDA-461B-AB38-22721B14E938}" type="parTrans" cxnId="{611C4ABA-C2A6-4839-A5EA-E27E32DE6980}">
      <dgm:prSet/>
      <dgm:spPr/>
      <dgm:t>
        <a:bodyPr/>
        <a:lstStyle/>
        <a:p>
          <a:endParaRPr lang="en-US"/>
        </a:p>
      </dgm:t>
    </dgm:pt>
    <dgm:pt modelId="{432B66D7-DB14-4463-9C3B-8A8CEA29B24C}" type="sibTrans" cxnId="{611C4ABA-C2A6-4839-A5EA-E27E32DE6980}">
      <dgm:prSet/>
      <dgm:spPr/>
      <dgm:t>
        <a:bodyPr/>
        <a:lstStyle/>
        <a:p>
          <a:endParaRPr lang="en-US"/>
        </a:p>
      </dgm:t>
    </dgm:pt>
    <dgm:pt modelId="{95378054-F654-40D9-8015-1A8757578EB5}">
      <dgm:prSet/>
      <dgm:spPr/>
      <dgm:t>
        <a:bodyPr/>
        <a:lstStyle/>
        <a:p>
          <a:r>
            <a:rPr lang="en-GB"/>
            <a:t>Eye contact</a:t>
          </a:r>
          <a:endParaRPr lang="en-US"/>
        </a:p>
      </dgm:t>
    </dgm:pt>
    <dgm:pt modelId="{B000F8EA-D19D-4A3E-A379-900216016A03}" type="parTrans" cxnId="{EDD32A61-22FA-4B19-A19D-B1701E2F1473}">
      <dgm:prSet/>
      <dgm:spPr/>
      <dgm:t>
        <a:bodyPr/>
        <a:lstStyle/>
        <a:p>
          <a:endParaRPr lang="en-US"/>
        </a:p>
      </dgm:t>
    </dgm:pt>
    <dgm:pt modelId="{16A672A0-028D-4516-A2F8-A30FA4FB002B}" type="sibTrans" cxnId="{EDD32A61-22FA-4B19-A19D-B1701E2F1473}">
      <dgm:prSet/>
      <dgm:spPr/>
      <dgm:t>
        <a:bodyPr/>
        <a:lstStyle/>
        <a:p>
          <a:endParaRPr lang="en-US"/>
        </a:p>
      </dgm:t>
    </dgm:pt>
    <dgm:pt modelId="{9FF6401F-F1F2-45EE-A2DD-2CFDEF8940EF}" type="pres">
      <dgm:prSet presAssocID="{D05E6B3F-EE1A-4285-A971-8879443B6308}" presName="vert0" presStyleCnt="0">
        <dgm:presLayoutVars>
          <dgm:dir/>
          <dgm:animOne val="branch"/>
          <dgm:animLvl val="lvl"/>
        </dgm:presLayoutVars>
      </dgm:prSet>
      <dgm:spPr/>
    </dgm:pt>
    <dgm:pt modelId="{DB93619D-5EB0-4289-8119-FFF2ADE747DF}" type="pres">
      <dgm:prSet presAssocID="{356FDF42-BF7B-4312-863B-42F49EB804BB}" presName="thickLine" presStyleLbl="alignNode1" presStyleIdx="0" presStyleCnt="6"/>
      <dgm:spPr/>
    </dgm:pt>
    <dgm:pt modelId="{F93C8DE1-C242-4D36-B309-4EB57BC831CE}" type="pres">
      <dgm:prSet presAssocID="{356FDF42-BF7B-4312-863B-42F49EB804BB}" presName="horz1" presStyleCnt="0"/>
      <dgm:spPr/>
    </dgm:pt>
    <dgm:pt modelId="{6D4287A6-9AC2-44B2-868D-63E2EA9D9B6C}" type="pres">
      <dgm:prSet presAssocID="{356FDF42-BF7B-4312-863B-42F49EB804BB}" presName="tx1" presStyleLbl="revTx" presStyleIdx="0" presStyleCnt="6"/>
      <dgm:spPr/>
    </dgm:pt>
    <dgm:pt modelId="{880CAC19-E26F-44E7-8B68-F02CFE128632}" type="pres">
      <dgm:prSet presAssocID="{356FDF42-BF7B-4312-863B-42F49EB804BB}" presName="vert1" presStyleCnt="0"/>
      <dgm:spPr/>
    </dgm:pt>
    <dgm:pt modelId="{4BE76DB0-9924-4222-9EBF-95596033248E}" type="pres">
      <dgm:prSet presAssocID="{34064AEA-080C-43FE-A3EE-7B1E42C669A1}" presName="thickLine" presStyleLbl="alignNode1" presStyleIdx="1" presStyleCnt="6"/>
      <dgm:spPr/>
    </dgm:pt>
    <dgm:pt modelId="{09C4D3F1-916E-49D9-8AB0-B1D44AFA59B7}" type="pres">
      <dgm:prSet presAssocID="{34064AEA-080C-43FE-A3EE-7B1E42C669A1}" presName="horz1" presStyleCnt="0"/>
      <dgm:spPr/>
    </dgm:pt>
    <dgm:pt modelId="{353CB562-6A7F-4991-9E23-92478A3E5BA1}" type="pres">
      <dgm:prSet presAssocID="{34064AEA-080C-43FE-A3EE-7B1E42C669A1}" presName="tx1" presStyleLbl="revTx" presStyleIdx="1" presStyleCnt="6"/>
      <dgm:spPr/>
    </dgm:pt>
    <dgm:pt modelId="{A95DB43B-B784-4EB5-B818-F68373E7C42B}" type="pres">
      <dgm:prSet presAssocID="{34064AEA-080C-43FE-A3EE-7B1E42C669A1}" presName="vert1" presStyleCnt="0"/>
      <dgm:spPr/>
    </dgm:pt>
    <dgm:pt modelId="{8FA9CA9A-4B4F-48BB-8664-77CAEDE07D72}" type="pres">
      <dgm:prSet presAssocID="{E567D7A1-BD7C-4C37-B62D-961056CC7EB0}" presName="thickLine" presStyleLbl="alignNode1" presStyleIdx="2" presStyleCnt="6"/>
      <dgm:spPr/>
    </dgm:pt>
    <dgm:pt modelId="{B98BDB05-EACD-4CDD-AD2C-AB3894F3C492}" type="pres">
      <dgm:prSet presAssocID="{E567D7A1-BD7C-4C37-B62D-961056CC7EB0}" presName="horz1" presStyleCnt="0"/>
      <dgm:spPr/>
    </dgm:pt>
    <dgm:pt modelId="{F3AD97A2-4024-477E-98CE-9CD06E388642}" type="pres">
      <dgm:prSet presAssocID="{E567D7A1-BD7C-4C37-B62D-961056CC7EB0}" presName="tx1" presStyleLbl="revTx" presStyleIdx="2" presStyleCnt="6"/>
      <dgm:spPr/>
    </dgm:pt>
    <dgm:pt modelId="{50034B7F-5731-4985-A4EF-982DCCEF5727}" type="pres">
      <dgm:prSet presAssocID="{E567D7A1-BD7C-4C37-B62D-961056CC7EB0}" presName="vert1" presStyleCnt="0"/>
      <dgm:spPr/>
    </dgm:pt>
    <dgm:pt modelId="{A3977CCD-2B4B-4C42-96AD-954A9EBA836F}" type="pres">
      <dgm:prSet presAssocID="{69D12EB0-4D7E-4E51-9206-401FC686448D}" presName="thickLine" presStyleLbl="alignNode1" presStyleIdx="3" presStyleCnt="6"/>
      <dgm:spPr/>
    </dgm:pt>
    <dgm:pt modelId="{02A18B1A-55A0-4970-BA61-6A4D9F51B3C9}" type="pres">
      <dgm:prSet presAssocID="{69D12EB0-4D7E-4E51-9206-401FC686448D}" presName="horz1" presStyleCnt="0"/>
      <dgm:spPr/>
    </dgm:pt>
    <dgm:pt modelId="{1BC192AA-2AB5-4B0E-A806-686596422D2A}" type="pres">
      <dgm:prSet presAssocID="{69D12EB0-4D7E-4E51-9206-401FC686448D}" presName="tx1" presStyleLbl="revTx" presStyleIdx="3" presStyleCnt="6"/>
      <dgm:spPr/>
    </dgm:pt>
    <dgm:pt modelId="{C8DF9955-66E7-432C-A9D9-B8B3D6C8C5FF}" type="pres">
      <dgm:prSet presAssocID="{69D12EB0-4D7E-4E51-9206-401FC686448D}" presName="vert1" presStyleCnt="0"/>
      <dgm:spPr/>
    </dgm:pt>
    <dgm:pt modelId="{97BF9D6B-0B12-4110-95D1-C2A37CC5DD94}" type="pres">
      <dgm:prSet presAssocID="{A73F97F5-C8DE-4E2A-93B0-A084300B58BE}" presName="thickLine" presStyleLbl="alignNode1" presStyleIdx="4" presStyleCnt="6"/>
      <dgm:spPr/>
    </dgm:pt>
    <dgm:pt modelId="{F4DD93FD-4EB3-4013-ACF0-857B6DABF841}" type="pres">
      <dgm:prSet presAssocID="{A73F97F5-C8DE-4E2A-93B0-A084300B58BE}" presName="horz1" presStyleCnt="0"/>
      <dgm:spPr/>
    </dgm:pt>
    <dgm:pt modelId="{D859907D-8AFA-43A4-A4C4-CD2A09DD9263}" type="pres">
      <dgm:prSet presAssocID="{A73F97F5-C8DE-4E2A-93B0-A084300B58BE}" presName="tx1" presStyleLbl="revTx" presStyleIdx="4" presStyleCnt="6"/>
      <dgm:spPr/>
    </dgm:pt>
    <dgm:pt modelId="{87204ECF-D4D0-449A-9E3D-E9F6F388F2E6}" type="pres">
      <dgm:prSet presAssocID="{A73F97F5-C8DE-4E2A-93B0-A084300B58BE}" presName="vert1" presStyleCnt="0"/>
      <dgm:spPr/>
    </dgm:pt>
    <dgm:pt modelId="{CACF081E-08F4-450B-B04A-41A111EA7F14}" type="pres">
      <dgm:prSet presAssocID="{95378054-F654-40D9-8015-1A8757578EB5}" presName="thickLine" presStyleLbl="alignNode1" presStyleIdx="5" presStyleCnt="6"/>
      <dgm:spPr/>
    </dgm:pt>
    <dgm:pt modelId="{A91440CE-4616-4899-BFEA-D39DA7938CBC}" type="pres">
      <dgm:prSet presAssocID="{95378054-F654-40D9-8015-1A8757578EB5}" presName="horz1" presStyleCnt="0"/>
      <dgm:spPr/>
    </dgm:pt>
    <dgm:pt modelId="{1836CFAC-D4E5-414A-959B-CB88769FB7A2}" type="pres">
      <dgm:prSet presAssocID="{95378054-F654-40D9-8015-1A8757578EB5}" presName="tx1" presStyleLbl="revTx" presStyleIdx="5" presStyleCnt="6"/>
      <dgm:spPr/>
    </dgm:pt>
    <dgm:pt modelId="{CB1F703C-6BA2-497A-8D49-34CDBCEEB0F4}" type="pres">
      <dgm:prSet presAssocID="{95378054-F654-40D9-8015-1A8757578EB5}" presName="vert1" presStyleCnt="0"/>
      <dgm:spPr/>
    </dgm:pt>
  </dgm:ptLst>
  <dgm:cxnLst>
    <dgm:cxn modelId="{7CAF8E1F-6F02-4E4D-B2D1-93685B4DE808}" srcId="{D05E6B3F-EE1A-4285-A971-8879443B6308}" destId="{356FDF42-BF7B-4312-863B-42F49EB804BB}" srcOrd="0" destOrd="0" parTransId="{7181B17C-3C68-4610-9824-2C33ED6A2A02}" sibTransId="{594D7D9D-2A6E-43F2-9064-0E41E99C6304}"/>
    <dgm:cxn modelId="{13713F38-BF61-4417-B702-D48889604B85}" type="presOf" srcId="{A73F97F5-C8DE-4E2A-93B0-A084300B58BE}" destId="{D859907D-8AFA-43A4-A4C4-CD2A09DD9263}" srcOrd="0" destOrd="0" presId="urn:microsoft.com/office/officeart/2008/layout/LinedList"/>
    <dgm:cxn modelId="{B4428B5B-9271-4B53-A254-366BDC50462C}" srcId="{D05E6B3F-EE1A-4285-A971-8879443B6308}" destId="{69D12EB0-4D7E-4E51-9206-401FC686448D}" srcOrd="3" destOrd="0" parTransId="{8F5B6B8D-62CC-4054-96BC-1A1A4CC30A52}" sibTransId="{BE6ED0B1-3FEA-48D3-AF8C-BAC3E3C453E1}"/>
    <dgm:cxn modelId="{525AFD5C-EB3E-4B53-ACB2-508915F766C3}" type="presOf" srcId="{E567D7A1-BD7C-4C37-B62D-961056CC7EB0}" destId="{F3AD97A2-4024-477E-98CE-9CD06E388642}" srcOrd="0" destOrd="0" presId="urn:microsoft.com/office/officeart/2008/layout/LinedList"/>
    <dgm:cxn modelId="{EDD32A61-22FA-4B19-A19D-B1701E2F1473}" srcId="{D05E6B3F-EE1A-4285-A971-8879443B6308}" destId="{95378054-F654-40D9-8015-1A8757578EB5}" srcOrd="5" destOrd="0" parTransId="{B000F8EA-D19D-4A3E-A379-900216016A03}" sibTransId="{16A672A0-028D-4516-A2F8-A30FA4FB002B}"/>
    <dgm:cxn modelId="{80633866-1428-4A1A-AFF0-DAFEE6D95399}" type="presOf" srcId="{356FDF42-BF7B-4312-863B-42F49EB804BB}" destId="{6D4287A6-9AC2-44B2-868D-63E2EA9D9B6C}" srcOrd="0" destOrd="0" presId="urn:microsoft.com/office/officeart/2008/layout/LinedList"/>
    <dgm:cxn modelId="{42FE107E-A6E1-493C-999A-17C1E9462F3A}" type="presOf" srcId="{95378054-F654-40D9-8015-1A8757578EB5}" destId="{1836CFAC-D4E5-414A-959B-CB88769FB7A2}" srcOrd="0" destOrd="0" presId="urn:microsoft.com/office/officeart/2008/layout/LinedList"/>
    <dgm:cxn modelId="{BAE1F883-E808-423E-9E7C-6DC40F3ED832}" type="presOf" srcId="{34064AEA-080C-43FE-A3EE-7B1E42C669A1}" destId="{353CB562-6A7F-4991-9E23-92478A3E5BA1}" srcOrd="0" destOrd="0" presId="urn:microsoft.com/office/officeart/2008/layout/LinedList"/>
    <dgm:cxn modelId="{F4D578AC-17CE-457A-A9D2-9D27FC757063}" type="presOf" srcId="{69D12EB0-4D7E-4E51-9206-401FC686448D}" destId="{1BC192AA-2AB5-4B0E-A806-686596422D2A}" srcOrd="0" destOrd="0" presId="urn:microsoft.com/office/officeart/2008/layout/LinedList"/>
    <dgm:cxn modelId="{0D61B1AF-EF9A-4A03-A9E7-B8094BBA8D63}" type="presOf" srcId="{D05E6B3F-EE1A-4285-A971-8879443B6308}" destId="{9FF6401F-F1F2-45EE-A2DD-2CFDEF8940EF}" srcOrd="0" destOrd="0" presId="urn:microsoft.com/office/officeart/2008/layout/LinedList"/>
    <dgm:cxn modelId="{611C4ABA-C2A6-4839-A5EA-E27E32DE6980}" srcId="{D05E6B3F-EE1A-4285-A971-8879443B6308}" destId="{A73F97F5-C8DE-4E2A-93B0-A084300B58BE}" srcOrd="4" destOrd="0" parTransId="{59CCE51B-FFDA-461B-AB38-22721B14E938}" sibTransId="{432B66D7-DB14-4463-9C3B-8A8CEA29B24C}"/>
    <dgm:cxn modelId="{7FC83CC4-4FF9-4F3E-ADBB-688F7A77E632}" srcId="{D05E6B3F-EE1A-4285-A971-8879443B6308}" destId="{E567D7A1-BD7C-4C37-B62D-961056CC7EB0}" srcOrd="2" destOrd="0" parTransId="{52018812-2D82-4D92-9176-0ABF564EDB8B}" sibTransId="{9D4F7057-2BAC-4199-B1A3-7B98D712D874}"/>
    <dgm:cxn modelId="{053531CA-D393-4F4B-9808-E77346BEEAC4}" srcId="{D05E6B3F-EE1A-4285-A971-8879443B6308}" destId="{34064AEA-080C-43FE-A3EE-7B1E42C669A1}" srcOrd="1" destOrd="0" parTransId="{443C1B3F-36ED-45A5-BAEC-A07178F6B315}" sibTransId="{BE0423C8-4245-4DF2-89EC-720065578227}"/>
    <dgm:cxn modelId="{AA5D88F2-19F5-4989-95FB-DBE43A0E1BFA}" type="presParOf" srcId="{9FF6401F-F1F2-45EE-A2DD-2CFDEF8940EF}" destId="{DB93619D-5EB0-4289-8119-FFF2ADE747DF}" srcOrd="0" destOrd="0" presId="urn:microsoft.com/office/officeart/2008/layout/LinedList"/>
    <dgm:cxn modelId="{57B3E788-D737-4FD9-9938-9617E9C684B5}" type="presParOf" srcId="{9FF6401F-F1F2-45EE-A2DD-2CFDEF8940EF}" destId="{F93C8DE1-C242-4D36-B309-4EB57BC831CE}" srcOrd="1" destOrd="0" presId="urn:microsoft.com/office/officeart/2008/layout/LinedList"/>
    <dgm:cxn modelId="{6A292211-F16D-490D-9710-D8569B067B0E}" type="presParOf" srcId="{F93C8DE1-C242-4D36-B309-4EB57BC831CE}" destId="{6D4287A6-9AC2-44B2-868D-63E2EA9D9B6C}" srcOrd="0" destOrd="0" presId="urn:microsoft.com/office/officeart/2008/layout/LinedList"/>
    <dgm:cxn modelId="{FED1ACF7-A331-401D-8B34-EB3EECD31786}" type="presParOf" srcId="{F93C8DE1-C242-4D36-B309-4EB57BC831CE}" destId="{880CAC19-E26F-44E7-8B68-F02CFE128632}" srcOrd="1" destOrd="0" presId="urn:microsoft.com/office/officeart/2008/layout/LinedList"/>
    <dgm:cxn modelId="{F462AEBA-78AB-4AF6-A010-1E0E9FDEF143}" type="presParOf" srcId="{9FF6401F-F1F2-45EE-A2DD-2CFDEF8940EF}" destId="{4BE76DB0-9924-4222-9EBF-95596033248E}" srcOrd="2" destOrd="0" presId="urn:microsoft.com/office/officeart/2008/layout/LinedList"/>
    <dgm:cxn modelId="{BAAF95AD-A9B7-4D8E-970A-2BF9005FC404}" type="presParOf" srcId="{9FF6401F-F1F2-45EE-A2DD-2CFDEF8940EF}" destId="{09C4D3F1-916E-49D9-8AB0-B1D44AFA59B7}" srcOrd="3" destOrd="0" presId="urn:microsoft.com/office/officeart/2008/layout/LinedList"/>
    <dgm:cxn modelId="{DBE83817-30D2-4E59-911C-E4FB8ED6071F}" type="presParOf" srcId="{09C4D3F1-916E-49D9-8AB0-B1D44AFA59B7}" destId="{353CB562-6A7F-4991-9E23-92478A3E5BA1}" srcOrd="0" destOrd="0" presId="urn:microsoft.com/office/officeart/2008/layout/LinedList"/>
    <dgm:cxn modelId="{F320516E-30DC-47A2-9448-A59C839B9368}" type="presParOf" srcId="{09C4D3F1-916E-49D9-8AB0-B1D44AFA59B7}" destId="{A95DB43B-B784-4EB5-B818-F68373E7C42B}" srcOrd="1" destOrd="0" presId="urn:microsoft.com/office/officeart/2008/layout/LinedList"/>
    <dgm:cxn modelId="{62378362-D128-4EC6-A870-371A978CADCB}" type="presParOf" srcId="{9FF6401F-F1F2-45EE-A2DD-2CFDEF8940EF}" destId="{8FA9CA9A-4B4F-48BB-8664-77CAEDE07D72}" srcOrd="4" destOrd="0" presId="urn:microsoft.com/office/officeart/2008/layout/LinedList"/>
    <dgm:cxn modelId="{95DBB63B-A64E-4FDF-A820-5EBE32BCA471}" type="presParOf" srcId="{9FF6401F-F1F2-45EE-A2DD-2CFDEF8940EF}" destId="{B98BDB05-EACD-4CDD-AD2C-AB3894F3C492}" srcOrd="5" destOrd="0" presId="urn:microsoft.com/office/officeart/2008/layout/LinedList"/>
    <dgm:cxn modelId="{F01F4AD3-57EA-48C5-B2A2-4119C9082DC8}" type="presParOf" srcId="{B98BDB05-EACD-4CDD-AD2C-AB3894F3C492}" destId="{F3AD97A2-4024-477E-98CE-9CD06E388642}" srcOrd="0" destOrd="0" presId="urn:microsoft.com/office/officeart/2008/layout/LinedList"/>
    <dgm:cxn modelId="{A4E09A26-39BD-400E-88C7-763FB6D55EB7}" type="presParOf" srcId="{B98BDB05-EACD-4CDD-AD2C-AB3894F3C492}" destId="{50034B7F-5731-4985-A4EF-982DCCEF5727}" srcOrd="1" destOrd="0" presId="urn:microsoft.com/office/officeart/2008/layout/LinedList"/>
    <dgm:cxn modelId="{2534CD14-648A-4C11-AA2D-50762EDFC646}" type="presParOf" srcId="{9FF6401F-F1F2-45EE-A2DD-2CFDEF8940EF}" destId="{A3977CCD-2B4B-4C42-96AD-954A9EBA836F}" srcOrd="6" destOrd="0" presId="urn:microsoft.com/office/officeart/2008/layout/LinedList"/>
    <dgm:cxn modelId="{EBE5D841-4927-483C-B3A3-E1556D087479}" type="presParOf" srcId="{9FF6401F-F1F2-45EE-A2DD-2CFDEF8940EF}" destId="{02A18B1A-55A0-4970-BA61-6A4D9F51B3C9}" srcOrd="7" destOrd="0" presId="urn:microsoft.com/office/officeart/2008/layout/LinedList"/>
    <dgm:cxn modelId="{0BF61BFB-FEA3-48C6-83B2-DBA4C779F2A8}" type="presParOf" srcId="{02A18B1A-55A0-4970-BA61-6A4D9F51B3C9}" destId="{1BC192AA-2AB5-4B0E-A806-686596422D2A}" srcOrd="0" destOrd="0" presId="urn:microsoft.com/office/officeart/2008/layout/LinedList"/>
    <dgm:cxn modelId="{5298F2F9-69F3-4DCD-921E-FFF13417A8F3}" type="presParOf" srcId="{02A18B1A-55A0-4970-BA61-6A4D9F51B3C9}" destId="{C8DF9955-66E7-432C-A9D9-B8B3D6C8C5FF}" srcOrd="1" destOrd="0" presId="urn:microsoft.com/office/officeart/2008/layout/LinedList"/>
    <dgm:cxn modelId="{AC9D3079-5801-4ECD-B94F-A0AC02A92BA1}" type="presParOf" srcId="{9FF6401F-F1F2-45EE-A2DD-2CFDEF8940EF}" destId="{97BF9D6B-0B12-4110-95D1-C2A37CC5DD94}" srcOrd="8" destOrd="0" presId="urn:microsoft.com/office/officeart/2008/layout/LinedList"/>
    <dgm:cxn modelId="{3C1C5513-A93C-4DFD-95FB-FCF3848A68C6}" type="presParOf" srcId="{9FF6401F-F1F2-45EE-A2DD-2CFDEF8940EF}" destId="{F4DD93FD-4EB3-4013-ACF0-857B6DABF841}" srcOrd="9" destOrd="0" presId="urn:microsoft.com/office/officeart/2008/layout/LinedList"/>
    <dgm:cxn modelId="{3D113F8D-5CA0-43A0-B902-7B72179CD006}" type="presParOf" srcId="{F4DD93FD-4EB3-4013-ACF0-857B6DABF841}" destId="{D859907D-8AFA-43A4-A4C4-CD2A09DD9263}" srcOrd="0" destOrd="0" presId="urn:microsoft.com/office/officeart/2008/layout/LinedList"/>
    <dgm:cxn modelId="{9043422B-A31F-418A-A0F4-D1BFF382D3F4}" type="presParOf" srcId="{F4DD93FD-4EB3-4013-ACF0-857B6DABF841}" destId="{87204ECF-D4D0-449A-9E3D-E9F6F388F2E6}" srcOrd="1" destOrd="0" presId="urn:microsoft.com/office/officeart/2008/layout/LinedList"/>
    <dgm:cxn modelId="{6593FB24-623B-4420-8BB8-19C60988B73B}" type="presParOf" srcId="{9FF6401F-F1F2-45EE-A2DD-2CFDEF8940EF}" destId="{CACF081E-08F4-450B-B04A-41A111EA7F14}" srcOrd="10" destOrd="0" presId="urn:microsoft.com/office/officeart/2008/layout/LinedList"/>
    <dgm:cxn modelId="{70FC7168-8017-4484-BD93-1AA509D92C9D}" type="presParOf" srcId="{9FF6401F-F1F2-45EE-A2DD-2CFDEF8940EF}" destId="{A91440CE-4616-4899-BFEA-D39DA7938CBC}" srcOrd="11" destOrd="0" presId="urn:microsoft.com/office/officeart/2008/layout/LinedList"/>
    <dgm:cxn modelId="{30D30839-7619-4921-BBBC-6C10122E938E}" type="presParOf" srcId="{A91440CE-4616-4899-BFEA-D39DA7938CBC}" destId="{1836CFAC-D4E5-414A-959B-CB88769FB7A2}" srcOrd="0" destOrd="0" presId="urn:microsoft.com/office/officeart/2008/layout/LinedList"/>
    <dgm:cxn modelId="{3713C2F7-5B2C-441D-96B5-3ABEDA5BCF12}" type="presParOf" srcId="{A91440CE-4616-4899-BFEA-D39DA7938CBC}" destId="{CB1F703C-6BA2-497A-8D49-34CDBCEEB0F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5AABD7-24F6-45A5-A19C-73C559D1DC6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D67DB3-EB18-4B39-89E5-90CDABD6D55F}">
      <dgm:prSet/>
      <dgm:spPr/>
      <dgm:t>
        <a:bodyPr/>
        <a:lstStyle/>
        <a:p>
          <a:r>
            <a:rPr lang="en-GB"/>
            <a:t>Basic assertion</a:t>
          </a:r>
          <a:endParaRPr lang="en-US"/>
        </a:p>
      </dgm:t>
    </dgm:pt>
    <dgm:pt modelId="{E4D9D902-7747-4972-9FEE-44E6A9E7AD6D}" type="parTrans" cxnId="{D4C74213-9D9A-4FB9-B205-35E309F6DA82}">
      <dgm:prSet/>
      <dgm:spPr/>
      <dgm:t>
        <a:bodyPr/>
        <a:lstStyle/>
        <a:p>
          <a:endParaRPr lang="en-US"/>
        </a:p>
      </dgm:t>
    </dgm:pt>
    <dgm:pt modelId="{90FD1BF0-B50F-4B4C-8D28-CDBE5E3B21D3}" type="sibTrans" cxnId="{D4C74213-9D9A-4FB9-B205-35E309F6DA82}">
      <dgm:prSet/>
      <dgm:spPr/>
      <dgm:t>
        <a:bodyPr/>
        <a:lstStyle/>
        <a:p>
          <a:endParaRPr lang="en-US"/>
        </a:p>
      </dgm:t>
    </dgm:pt>
    <dgm:pt modelId="{EB859880-BAA1-4691-9E12-8FC2E8C497FD}">
      <dgm:prSet/>
      <dgm:spPr/>
      <dgm:t>
        <a:bodyPr/>
        <a:lstStyle/>
        <a:p>
          <a:r>
            <a:rPr lang="en-GB"/>
            <a:t>Probing</a:t>
          </a:r>
          <a:endParaRPr lang="en-US"/>
        </a:p>
      </dgm:t>
    </dgm:pt>
    <dgm:pt modelId="{C30053B4-A70E-4114-8926-AADE75BF29DA}" type="parTrans" cxnId="{876C1319-DBC6-48CD-A166-2F707261BE3C}">
      <dgm:prSet/>
      <dgm:spPr/>
      <dgm:t>
        <a:bodyPr/>
        <a:lstStyle/>
        <a:p>
          <a:endParaRPr lang="en-US"/>
        </a:p>
      </dgm:t>
    </dgm:pt>
    <dgm:pt modelId="{C74479D6-532B-40D8-BFBF-81910F420FCC}" type="sibTrans" cxnId="{876C1319-DBC6-48CD-A166-2F707261BE3C}">
      <dgm:prSet/>
      <dgm:spPr/>
      <dgm:t>
        <a:bodyPr/>
        <a:lstStyle/>
        <a:p>
          <a:endParaRPr lang="en-US"/>
        </a:p>
      </dgm:t>
    </dgm:pt>
    <dgm:pt modelId="{D911EDF8-0657-4F9D-AB29-24B446531EF1}">
      <dgm:prSet/>
      <dgm:spPr/>
      <dgm:t>
        <a:bodyPr/>
        <a:lstStyle/>
        <a:p>
          <a:r>
            <a:rPr lang="en-GB"/>
            <a:t>Agreement</a:t>
          </a:r>
          <a:endParaRPr lang="en-US"/>
        </a:p>
      </dgm:t>
    </dgm:pt>
    <dgm:pt modelId="{8A90FD17-8C7C-4318-BF4C-943C4C9AF1A4}" type="parTrans" cxnId="{F32949CA-1FBB-4928-BE8C-741AE378A737}">
      <dgm:prSet/>
      <dgm:spPr/>
      <dgm:t>
        <a:bodyPr/>
        <a:lstStyle/>
        <a:p>
          <a:endParaRPr lang="en-US"/>
        </a:p>
      </dgm:t>
    </dgm:pt>
    <dgm:pt modelId="{5D062453-2616-4B82-91A8-F1B1F010CCCD}" type="sibTrans" cxnId="{F32949CA-1FBB-4928-BE8C-741AE378A737}">
      <dgm:prSet/>
      <dgm:spPr/>
      <dgm:t>
        <a:bodyPr/>
        <a:lstStyle/>
        <a:p>
          <a:endParaRPr lang="en-US"/>
        </a:p>
      </dgm:t>
    </dgm:pt>
    <dgm:pt modelId="{88CCBE3A-AE7D-4206-AB1B-6E333BBF5F64}">
      <dgm:prSet/>
      <dgm:spPr/>
      <dgm:t>
        <a:bodyPr/>
        <a:lstStyle/>
        <a:p>
          <a:r>
            <a:rPr lang="en-GB"/>
            <a:t>Negative feelings</a:t>
          </a:r>
          <a:endParaRPr lang="en-US"/>
        </a:p>
      </dgm:t>
    </dgm:pt>
    <dgm:pt modelId="{6CBD0B43-3125-4B5F-9A00-AC99BED3DF2A}" type="parTrans" cxnId="{13A363B1-076D-424C-8632-C32CA798A90D}">
      <dgm:prSet/>
      <dgm:spPr/>
      <dgm:t>
        <a:bodyPr/>
        <a:lstStyle/>
        <a:p>
          <a:endParaRPr lang="en-US"/>
        </a:p>
      </dgm:t>
    </dgm:pt>
    <dgm:pt modelId="{D2073416-F5B0-491C-9F4F-ED6E37906572}" type="sibTrans" cxnId="{13A363B1-076D-424C-8632-C32CA798A90D}">
      <dgm:prSet/>
      <dgm:spPr/>
      <dgm:t>
        <a:bodyPr/>
        <a:lstStyle/>
        <a:p>
          <a:endParaRPr lang="en-US"/>
        </a:p>
      </dgm:t>
    </dgm:pt>
    <dgm:pt modelId="{63A08BFD-A6D3-4297-908D-8B0D0F34325D}">
      <dgm:prSet/>
      <dgm:spPr/>
      <dgm:t>
        <a:bodyPr/>
        <a:lstStyle/>
        <a:p>
          <a:r>
            <a:rPr lang="en-GB"/>
            <a:t>Broken record</a:t>
          </a:r>
          <a:endParaRPr lang="en-US"/>
        </a:p>
      </dgm:t>
    </dgm:pt>
    <dgm:pt modelId="{D579DDD8-D3E4-4E1C-BFA2-7DB6142D4DE2}" type="parTrans" cxnId="{F7888F24-CF7B-4788-8B1A-3238193FC73E}">
      <dgm:prSet/>
      <dgm:spPr/>
      <dgm:t>
        <a:bodyPr/>
        <a:lstStyle/>
        <a:p>
          <a:endParaRPr lang="en-US"/>
        </a:p>
      </dgm:t>
    </dgm:pt>
    <dgm:pt modelId="{4E8E22DB-50EB-4E2E-B652-5EC64D88652B}" type="sibTrans" cxnId="{F7888F24-CF7B-4788-8B1A-3238193FC73E}">
      <dgm:prSet/>
      <dgm:spPr/>
      <dgm:t>
        <a:bodyPr/>
        <a:lstStyle/>
        <a:p>
          <a:endParaRPr lang="en-US"/>
        </a:p>
      </dgm:t>
    </dgm:pt>
    <dgm:pt modelId="{D38B95AE-AD5E-40A1-8343-C3E9062D6819}">
      <dgm:prSet/>
      <dgm:spPr/>
      <dgm:t>
        <a:bodyPr/>
        <a:lstStyle/>
        <a:p>
          <a:r>
            <a:rPr lang="en-GB"/>
            <a:t>Empathetic</a:t>
          </a:r>
          <a:endParaRPr lang="en-US"/>
        </a:p>
      </dgm:t>
    </dgm:pt>
    <dgm:pt modelId="{663EA5E6-7080-4698-99FC-665DAC30F564}" type="parTrans" cxnId="{E6403FCE-C781-466B-865F-EE1C07A4A10D}">
      <dgm:prSet/>
      <dgm:spPr/>
      <dgm:t>
        <a:bodyPr/>
        <a:lstStyle/>
        <a:p>
          <a:endParaRPr lang="en-US"/>
        </a:p>
      </dgm:t>
    </dgm:pt>
    <dgm:pt modelId="{31C7A055-A6C8-44D3-BA87-0FFD07DC4046}" type="sibTrans" cxnId="{E6403FCE-C781-466B-865F-EE1C07A4A10D}">
      <dgm:prSet/>
      <dgm:spPr/>
      <dgm:t>
        <a:bodyPr/>
        <a:lstStyle/>
        <a:p>
          <a:endParaRPr lang="en-US"/>
        </a:p>
      </dgm:t>
    </dgm:pt>
    <dgm:pt modelId="{08D00F59-4311-41EE-9895-FC619774C916}">
      <dgm:prSet/>
      <dgm:spPr/>
      <dgm:t>
        <a:bodyPr/>
        <a:lstStyle/>
        <a:p>
          <a:r>
            <a:rPr lang="en-GB"/>
            <a:t>Responsive</a:t>
          </a:r>
          <a:endParaRPr lang="en-US"/>
        </a:p>
      </dgm:t>
    </dgm:pt>
    <dgm:pt modelId="{0959CD89-509E-48CF-9B32-E9D834BC6038}" type="parTrans" cxnId="{DBF6D795-5FDE-480E-960D-AB4C5D0A0C93}">
      <dgm:prSet/>
      <dgm:spPr/>
      <dgm:t>
        <a:bodyPr/>
        <a:lstStyle/>
        <a:p>
          <a:endParaRPr lang="en-US"/>
        </a:p>
      </dgm:t>
    </dgm:pt>
    <dgm:pt modelId="{E4D17B1B-000D-4CE1-935F-EC7617A977AF}" type="sibTrans" cxnId="{DBF6D795-5FDE-480E-960D-AB4C5D0A0C93}">
      <dgm:prSet/>
      <dgm:spPr/>
      <dgm:t>
        <a:bodyPr/>
        <a:lstStyle/>
        <a:p>
          <a:endParaRPr lang="en-US"/>
        </a:p>
      </dgm:t>
    </dgm:pt>
    <dgm:pt modelId="{96D83B0E-91F1-4E8B-9F8F-1DA1C8C01A73}" type="pres">
      <dgm:prSet presAssocID="{945AABD7-24F6-45A5-A19C-73C559D1DC66}" presName="linear" presStyleCnt="0">
        <dgm:presLayoutVars>
          <dgm:animLvl val="lvl"/>
          <dgm:resizeHandles val="exact"/>
        </dgm:presLayoutVars>
      </dgm:prSet>
      <dgm:spPr/>
    </dgm:pt>
    <dgm:pt modelId="{13EB4E4C-D060-4FBB-89F9-61305C3F8479}" type="pres">
      <dgm:prSet presAssocID="{28D67DB3-EB18-4B39-89E5-90CDABD6D55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72238EB1-207B-4170-93B4-C878F204C616}" type="pres">
      <dgm:prSet presAssocID="{90FD1BF0-B50F-4B4C-8D28-CDBE5E3B21D3}" presName="spacer" presStyleCnt="0"/>
      <dgm:spPr/>
    </dgm:pt>
    <dgm:pt modelId="{1F7B1C17-3AE9-4FC6-8222-F72A8A5A3624}" type="pres">
      <dgm:prSet presAssocID="{EB859880-BAA1-4691-9E12-8FC2E8C497F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9AD91BD-E525-4C7B-8D87-0D54DBE59AFB}" type="pres">
      <dgm:prSet presAssocID="{C74479D6-532B-40D8-BFBF-81910F420FCC}" presName="spacer" presStyleCnt="0"/>
      <dgm:spPr/>
    </dgm:pt>
    <dgm:pt modelId="{20614FBA-40E2-4FCB-B3EE-51562E1EB01C}" type="pres">
      <dgm:prSet presAssocID="{D911EDF8-0657-4F9D-AB29-24B446531EF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65D92AF-2C9B-4294-8F7B-D9B63809BC17}" type="pres">
      <dgm:prSet presAssocID="{5D062453-2616-4B82-91A8-F1B1F010CCCD}" presName="spacer" presStyleCnt="0"/>
      <dgm:spPr/>
    </dgm:pt>
    <dgm:pt modelId="{2E3E1D0F-4FB7-43AB-A954-D9AD08A1EB38}" type="pres">
      <dgm:prSet presAssocID="{88CCBE3A-AE7D-4206-AB1B-6E333BBF5F6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F3D7B7D-63CF-4634-89E8-E8AE728F277C}" type="pres">
      <dgm:prSet presAssocID="{D2073416-F5B0-491C-9F4F-ED6E37906572}" presName="spacer" presStyleCnt="0"/>
      <dgm:spPr/>
    </dgm:pt>
    <dgm:pt modelId="{A86BA5F3-D4C4-4D82-9501-E62A9945931D}" type="pres">
      <dgm:prSet presAssocID="{63A08BFD-A6D3-4297-908D-8B0D0F34325D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46D5B39-C093-412E-BDF5-669FF4C8350F}" type="pres">
      <dgm:prSet presAssocID="{4E8E22DB-50EB-4E2E-B652-5EC64D88652B}" presName="spacer" presStyleCnt="0"/>
      <dgm:spPr/>
    </dgm:pt>
    <dgm:pt modelId="{2D9B709D-E667-4B16-92F5-78FF5E9AF2C9}" type="pres">
      <dgm:prSet presAssocID="{D38B95AE-AD5E-40A1-8343-C3E9062D681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49C21A8-58A1-4A29-A190-5DB1E41D5511}" type="pres">
      <dgm:prSet presAssocID="{31C7A055-A6C8-44D3-BA87-0FFD07DC4046}" presName="spacer" presStyleCnt="0"/>
      <dgm:spPr/>
    </dgm:pt>
    <dgm:pt modelId="{3822DB6E-99D6-433B-A046-A24FAF4D5FA4}" type="pres">
      <dgm:prSet presAssocID="{08D00F59-4311-41EE-9895-FC619774C91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D02BA504-8B7C-43BA-9B9E-F0DBF3F782A5}" type="presOf" srcId="{EB859880-BAA1-4691-9E12-8FC2E8C497FD}" destId="{1F7B1C17-3AE9-4FC6-8222-F72A8A5A3624}" srcOrd="0" destOrd="0" presId="urn:microsoft.com/office/officeart/2005/8/layout/vList2"/>
    <dgm:cxn modelId="{D4C74213-9D9A-4FB9-B205-35E309F6DA82}" srcId="{945AABD7-24F6-45A5-A19C-73C559D1DC66}" destId="{28D67DB3-EB18-4B39-89E5-90CDABD6D55F}" srcOrd="0" destOrd="0" parTransId="{E4D9D902-7747-4972-9FEE-44E6A9E7AD6D}" sibTransId="{90FD1BF0-B50F-4B4C-8D28-CDBE5E3B21D3}"/>
    <dgm:cxn modelId="{876C1319-DBC6-48CD-A166-2F707261BE3C}" srcId="{945AABD7-24F6-45A5-A19C-73C559D1DC66}" destId="{EB859880-BAA1-4691-9E12-8FC2E8C497FD}" srcOrd="1" destOrd="0" parTransId="{C30053B4-A70E-4114-8926-AADE75BF29DA}" sibTransId="{C74479D6-532B-40D8-BFBF-81910F420FCC}"/>
    <dgm:cxn modelId="{D5D2421E-DB5D-4984-9FAC-9C41480E35DB}" type="presOf" srcId="{D38B95AE-AD5E-40A1-8343-C3E9062D6819}" destId="{2D9B709D-E667-4B16-92F5-78FF5E9AF2C9}" srcOrd="0" destOrd="0" presId="urn:microsoft.com/office/officeart/2005/8/layout/vList2"/>
    <dgm:cxn modelId="{F7888F24-CF7B-4788-8B1A-3238193FC73E}" srcId="{945AABD7-24F6-45A5-A19C-73C559D1DC66}" destId="{63A08BFD-A6D3-4297-908D-8B0D0F34325D}" srcOrd="4" destOrd="0" parTransId="{D579DDD8-D3E4-4E1C-BFA2-7DB6142D4DE2}" sibTransId="{4E8E22DB-50EB-4E2E-B652-5EC64D88652B}"/>
    <dgm:cxn modelId="{28DA602A-2AE7-4C47-B60F-95433A2F41BE}" type="presOf" srcId="{88CCBE3A-AE7D-4206-AB1B-6E333BBF5F64}" destId="{2E3E1D0F-4FB7-43AB-A954-D9AD08A1EB38}" srcOrd="0" destOrd="0" presId="urn:microsoft.com/office/officeart/2005/8/layout/vList2"/>
    <dgm:cxn modelId="{CFED4936-509A-4E90-8BD5-EF4566F5CAFE}" type="presOf" srcId="{28D67DB3-EB18-4B39-89E5-90CDABD6D55F}" destId="{13EB4E4C-D060-4FBB-89F9-61305C3F8479}" srcOrd="0" destOrd="0" presId="urn:microsoft.com/office/officeart/2005/8/layout/vList2"/>
    <dgm:cxn modelId="{DBF6D795-5FDE-480E-960D-AB4C5D0A0C93}" srcId="{945AABD7-24F6-45A5-A19C-73C559D1DC66}" destId="{08D00F59-4311-41EE-9895-FC619774C916}" srcOrd="6" destOrd="0" parTransId="{0959CD89-509E-48CF-9B32-E9D834BC6038}" sibTransId="{E4D17B1B-000D-4CE1-935F-EC7617A977AF}"/>
    <dgm:cxn modelId="{13A363B1-076D-424C-8632-C32CA798A90D}" srcId="{945AABD7-24F6-45A5-A19C-73C559D1DC66}" destId="{88CCBE3A-AE7D-4206-AB1B-6E333BBF5F64}" srcOrd="3" destOrd="0" parTransId="{6CBD0B43-3125-4B5F-9A00-AC99BED3DF2A}" sibTransId="{D2073416-F5B0-491C-9F4F-ED6E37906572}"/>
    <dgm:cxn modelId="{1D81A7C6-44EA-4A7D-B219-BA1CEB87F463}" type="presOf" srcId="{08D00F59-4311-41EE-9895-FC619774C916}" destId="{3822DB6E-99D6-433B-A046-A24FAF4D5FA4}" srcOrd="0" destOrd="0" presId="urn:microsoft.com/office/officeart/2005/8/layout/vList2"/>
    <dgm:cxn modelId="{F32949CA-1FBB-4928-BE8C-741AE378A737}" srcId="{945AABD7-24F6-45A5-A19C-73C559D1DC66}" destId="{D911EDF8-0657-4F9D-AB29-24B446531EF1}" srcOrd="2" destOrd="0" parTransId="{8A90FD17-8C7C-4318-BF4C-943C4C9AF1A4}" sibTransId="{5D062453-2616-4B82-91A8-F1B1F010CCCD}"/>
    <dgm:cxn modelId="{E6403FCE-C781-466B-865F-EE1C07A4A10D}" srcId="{945AABD7-24F6-45A5-A19C-73C559D1DC66}" destId="{D38B95AE-AD5E-40A1-8343-C3E9062D6819}" srcOrd="5" destOrd="0" parTransId="{663EA5E6-7080-4698-99FC-665DAC30F564}" sibTransId="{31C7A055-A6C8-44D3-BA87-0FFD07DC4046}"/>
    <dgm:cxn modelId="{F2F8B5EB-7AD4-4A6F-A971-9F5BE02BEEE4}" type="presOf" srcId="{945AABD7-24F6-45A5-A19C-73C559D1DC66}" destId="{96D83B0E-91F1-4E8B-9F8F-1DA1C8C01A73}" srcOrd="0" destOrd="0" presId="urn:microsoft.com/office/officeart/2005/8/layout/vList2"/>
    <dgm:cxn modelId="{B8F3E3ED-2926-4932-8D5C-8EF04EADA62F}" type="presOf" srcId="{D911EDF8-0657-4F9D-AB29-24B446531EF1}" destId="{20614FBA-40E2-4FCB-B3EE-51562E1EB01C}" srcOrd="0" destOrd="0" presId="urn:microsoft.com/office/officeart/2005/8/layout/vList2"/>
    <dgm:cxn modelId="{08F7EEFC-F15E-4369-A1A7-E4C8046EEC10}" type="presOf" srcId="{63A08BFD-A6D3-4297-908D-8B0D0F34325D}" destId="{A86BA5F3-D4C4-4D82-9501-E62A9945931D}" srcOrd="0" destOrd="0" presId="urn:microsoft.com/office/officeart/2005/8/layout/vList2"/>
    <dgm:cxn modelId="{1AD75191-9AF9-418E-A7E6-E647C7BA49D1}" type="presParOf" srcId="{96D83B0E-91F1-4E8B-9F8F-1DA1C8C01A73}" destId="{13EB4E4C-D060-4FBB-89F9-61305C3F8479}" srcOrd="0" destOrd="0" presId="urn:microsoft.com/office/officeart/2005/8/layout/vList2"/>
    <dgm:cxn modelId="{B9C385BF-7D67-49D4-885B-9443D119A76F}" type="presParOf" srcId="{96D83B0E-91F1-4E8B-9F8F-1DA1C8C01A73}" destId="{72238EB1-207B-4170-93B4-C878F204C616}" srcOrd="1" destOrd="0" presId="urn:microsoft.com/office/officeart/2005/8/layout/vList2"/>
    <dgm:cxn modelId="{7A2AF1F1-F559-4BDB-85AB-DE4C7E41C677}" type="presParOf" srcId="{96D83B0E-91F1-4E8B-9F8F-1DA1C8C01A73}" destId="{1F7B1C17-3AE9-4FC6-8222-F72A8A5A3624}" srcOrd="2" destOrd="0" presId="urn:microsoft.com/office/officeart/2005/8/layout/vList2"/>
    <dgm:cxn modelId="{B8F76A4E-C261-4B39-9DC7-56BDD9C41A02}" type="presParOf" srcId="{96D83B0E-91F1-4E8B-9F8F-1DA1C8C01A73}" destId="{19AD91BD-E525-4C7B-8D87-0D54DBE59AFB}" srcOrd="3" destOrd="0" presId="urn:microsoft.com/office/officeart/2005/8/layout/vList2"/>
    <dgm:cxn modelId="{67CECB57-3589-4D94-8DF7-DDFEA105C60C}" type="presParOf" srcId="{96D83B0E-91F1-4E8B-9F8F-1DA1C8C01A73}" destId="{20614FBA-40E2-4FCB-B3EE-51562E1EB01C}" srcOrd="4" destOrd="0" presId="urn:microsoft.com/office/officeart/2005/8/layout/vList2"/>
    <dgm:cxn modelId="{4C867F20-6BCC-46B4-A835-02D8B8F54CF9}" type="presParOf" srcId="{96D83B0E-91F1-4E8B-9F8F-1DA1C8C01A73}" destId="{A65D92AF-2C9B-4294-8F7B-D9B63809BC17}" srcOrd="5" destOrd="0" presId="urn:microsoft.com/office/officeart/2005/8/layout/vList2"/>
    <dgm:cxn modelId="{626F2A64-25B1-4FA3-9606-922B4EB8F6B1}" type="presParOf" srcId="{96D83B0E-91F1-4E8B-9F8F-1DA1C8C01A73}" destId="{2E3E1D0F-4FB7-43AB-A954-D9AD08A1EB38}" srcOrd="6" destOrd="0" presId="urn:microsoft.com/office/officeart/2005/8/layout/vList2"/>
    <dgm:cxn modelId="{EF5553BF-99F1-4C28-831E-5D85B958A452}" type="presParOf" srcId="{96D83B0E-91F1-4E8B-9F8F-1DA1C8C01A73}" destId="{8F3D7B7D-63CF-4634-89E8-E8AE728F277C}" srcOrd="7" destOrd="0" presId="urn:microsoft.com/office/officeart/2005/8/layout/vList2"/>
    <dgm:cxn modelId="{4D29AD14-2FEC-4431-B664-9DA43064839E}" type="presParOf" srcId="{96D83B0E-91F1-4E8B-9F8F-1DA1C8C01A73}" destId="{A86BA5F3-D4C4-4D82-9501-E62A9945931D}" srcOrd="8" destOrd="0" presId="urn:microsoft.com/office/officeart/2005/8/layout/vList2"/>
    <dgm:cxn modelId="{2A50976B-AFE3-470E-A513-EFF55F3AACCB}" type="presParOf" srcId="{96D83B0E-91F1-4E8B-9F8F-1DA1C8C01A73}" destId="{B46D5B39-C093-412E-BDF5-669FF4C8350F}" srcOrd="9" destOrd="0" presId="urn:microsoft.com/office/officeart/2005/8/layout/vList2"/>
    <dgm:cxn modelId="{29AC1E0E-2849-45DC-8706-7396C4EE0BC8}" type="presParOf" srcId="{96D83B0E-91F1-4E8B-9F8F-1DA1C8C01A73}" destId="{2D9B709D-E667-4B16-92F5-78FF5E9AF2C9}" srcOrd="10" destOrd="0" presId="urn:microsoft.com/office/officeart/2005/8/layout/vList2"/>
    <dgm:cxn modelId="{4A404286-7A6F-4216-A304-77D38C8E1A43}" type="presParOf" srcId="{96D83B0E-91F1-4E8B-9F8F-1DA1C8C01A73}" destId="{249C21A8-58A1-4A29-A190-5DB1E41D5511}" srcOrd="11" destOrd="0" presId="urn:microsoft.com/office/officeart/2005/8/layout/vList2"/>
    <dgm:cxn modelId="{920C9A1E-8069-4EF1-8524-1D1772A47867}" type="presParOf" srcId="{96D83B0E-91F1-4E8B-9F8F-1DA1C8C01A73}" destId="{3822DB6E-99D6-433B-A046-A24FAF4D5FA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75EF216-09D2-49D7-8B09-5C90A86A8AD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55D36DD-3566-4F59-837E-CEC1899BEE19}">
      <dgm:prSet/>
      <dgm:spPr/>
      <dgm:t>
        <a:bodyPr/>
        <a:lstStyle/>
        <a:p>
          <a:r>
            <a:rPr lang="en-GB" b="1"/>
            <a:t>Assertive:</a:t>
          </a:r>
          <a:r>
            <a:rPr lang="en-GB"/>
            <a:t>  I’m ok,   You’re ok</a:t>
          </a:r>
          <a:endParaRPr lang="en-US"/>
        </a:p>
      </dgm:t>
    </dgm:pt>
    <dgm:pt modelId="{ED991A0E-9A32-43B1-8350-F109B3A53570}" type="parTrans" cxnId="{86492353-1F8D-4A71-981C-F231F91169EB}">
      <dgm:prSet/>
      <dgm:spPr/>
      <dgm:t>
        <a:bodyPr/>
        <a:lstStyle/>
        <a:p>
          <a:endParaRPr lang="en-US"/>
        </a:p>
      </dgm:t>
    </dgm:pt>
    <dgm:pt modelId="{AB38403F-D882-4B9A-9BCB-80AF6F4954AE}" type="sibTrans" cxnId="{86492353-1F8D-4A71-981C-F231F91169EB}">
      <dgm:prSet/>
      <dgm:spPr/>
      <dgm:t>
        <a:bodyPr/>
        <a:lstStyle/>
        <a:p>
          <a:endParaRPr lang="en-US"/>
        </a:p>
      </dgm:t>
    </dgm:pt>
    <dgm:pt modelId="{9EB68BD0-5F11-4DCD-85F4-11B8FF054425}">
      <dgm:prSet/>
      <dgm:spPr/>
      <dgm:t>
        <a:bodyPr/>
        <a:lstStyle/>
        <a:p>
          <a:r>
            <a:rPr lang="en-GB" b="1"/>
            <a:t>Aggressive: </a:t>
          </a:r>
          <a:r>
            <a:rPr lang="en-GB"/>
            <a:t>I ’m ok, You’re not ok</a:t>
          </a:r>
          <a:endParaRPr lang="en-US"/>
        </a:p>
      </dgm:t>
    </dgm:pt>
    <dgm:pt modelId="{2542F54F-C814-4BF9-92BA-C50618468836}" type="parTrans" cxnId="{9C12E631-AC91-4B5C-97BD-7C952199A70C}">
      <dgm:prSet/>
      <dgm:spPr/>
      <dgm:t>
        <a:bodyPr/>
        <a:lstStyle/>
        <a:p>
          <a:endParaRPr lang="en-US"/>
        </a:p>
      </dgm:t>
    </dgm:pt>
    <dgm:pt modelId="{B64BBB3E-D3CA-40BC-9846-64ED47C0C82F}" type="sibTrans" cxnId="{9C12E631-AC91-4B5C-97BD-7C952199A70C}">
      <dgm:prSet/>
      <dgm:spPr/>
      <dgm:t>
        <a:bodyPr/>
        <a:lstStyle/>
        <a:p>
          <a:endParaRPr lang="en-US"/>
        </a:p>
      </dgm:t>
    </dgm:pt>
    <dgm:pt modelId="{2CC6324F-FCD9-49FA-B156-484DA243D596}">
      <dgm:prSet/>
      <dgm:spPr/>
      <dgm:t>
        <a:bodyPr/>
        <a:lstStyle/>
        <a:p>
          <a:r>
            <a:rPr lang="en-GB" b="1"/>
            <a:t>Passive Aggressive: </a:t>
          </a:r>
          <a:r>
            <a:rPr lang="en-GB"/>
            <a:t>I’m not ok, You’re not ok</a:t>
          </a:r>
          <a:endParaRPr lang="en-US"/>
        </a:p>
      </dgm:t>
    </dgm:pt>
    <dgm:pt modelId="{5637B4C9-F88B-479D-BDB4-36FC472173BD}" type="parTrans" cxnId="{E9318CFA-46BB-42A3-BBAE-9C3C0E565EEC}">
      <dgm:prSet/>
      <dgm:spPr/>
      <dgm:t>
        <a:bodyPr/>
        <a:lstStyle/>
        <a:p>
          <a:endParaRPr lang="en-US"/>
        </a:p>
      </dgm:t>
    </dgm:pt>
    <dgm:pt modelId="{7C3747C0-36FB-4E19-BA28-C3A26754E070}" type="sibTrans" cxnId="{E9318CFA-46BB-42A3-BBAE-9C3C0E565EEC}">
      <dgm:prSet/>
      <dgm:spPr/>
      <dgm:t>
        <a:bodyPr/>
        <a:lstStyle/>
        <a:p>
          <a:endParaRPr lang="en-US"/>
        </a:p>
      </dgm:t>
    </dgm:pt>
    <dgm:pt modelId="{363B1A36-0DB5-4735-B8EF-8C6F073AB903}">
      <dgm:prSet/>
      <dgm:spPr/>
      <dgm:t>
        <a:bodyPr/>
        <a:lstStyle/>
        <a:p>
          <a:r>
            <a:rPr lang="en-GB" b="1"/>
            <a:t>Passive: </a:t>
          </a:r>
          <a:r>
            <a:rPr lang="en-GB"/>
            <a:t>I’m not ok, You’re ok</a:t>
          </a:r>
          <a:endParaRPr lang="en-US"/>
        </a:p>
      </dgm:t>
    </dgm:pt>
    <dgm:pt modelId="{A390F535-1442-4935-A0C2-7D19799BBDDE}" type="parTrans" cxnId="{73E4C9C6-F3CD-46E2-A6D5-411E35006AE6}">
      <dgm:prSet/>
      <dgm:spPr/>
      <dgm:t>
        <a:bodyPr/>
        <a:lstStyle/>
        <a:p>
          <a:endParaRPr lang="en-US"/>
        </a:p>
      </dgm:t>
    </dgm:pt>
    <dgm:pt modelId="{A6E09CBD-A0B0-43B7-9B7B-42A2E6AEEA48}" type="sibTrans" cxnId="{73E4C9C6-F3CD-46E2-A6D5-411E35006AE6}">
      <dgm:prSet/>
      <dgm:spPr/>
      <dgm:t>
        <a:bodyPr/>
        <a:lstStyle/>
        <a:p>
          <a:endParaRPr lang="en-US"/>
        </a:p>
      </dgm:t>
    </dgm:pt>
    <dgm:pt modelId="{30FC7C1A-D45A-4A12-A2D4-CF873BBB0B2F}" type="pres">
      <dgm:prSet presAssocID="{C75EF216-09D2-49D7-8B09-5C90A86A8ADD}" presName="linear" presStyleCnt="0">
        <dgm:presLayoutVars>
          <dgm:animLvl val="lvl"/>
          <dgm:resizeHandles val="exact"/>
        </dgm:presLayoutVars>
      </dgm:prSet>
      <dgm:spPr/>
    </dgm:pt>
    <dgm:pt modelId="{7EDBF38D-FC2C-418A-90D2-6157D7AF2B4C}" type="pres">
      <dgm:prSet presAssocID="{955D36DD-3566-4F59-837E-CEC1899BEE1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0FBF76D-DF30-408B-A22C-239F4DD65754}" type="pres">
      <dgm:prSet presAssocID="{AB38403F-D882-4B9A-9BCB-80AF6F4954AE}" presName="spacer" presStyleCnt="0"/>
      <dgm:spPr/>
    </dgm:pt>
    <dgm:pt modelId="{FFD259C1-551B-4C3D-AEDC-B1BE428E49D6}" type="pres">
      <dgm:prSet presAssocID="{9EB68BD0-5F11-4DCD-85F4-11B8FF05442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D688F6-375F-410C-8992-10D32B41233F}" type="pres">
      <dgm:prSet presAssocID="{B64BBB3E-D3CA-40BC-9846-64ED47C0C82F}" presName="spacer" presStyleCnt="0"/>
      <dgm:spPr/>
    </dgm:pt>
    <dgm:pt modelId="{9346A062-E4FD-4C5F-9006-42EC6B861751}" type="pres">
      <dgm:prSet presAssocID="{2CC6324F-FCD9-49FA-B156-484DA243D5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47AE80A-3323-4D2D-AAC0-72ADFCD905B8}" type="pres">
      <dgm:prSet presAssocID="{7C3747C0-36FB-4E19-BA28-C3A26754E070}" presName="spacer" presStyleCnt="0"/>
      <dgm:spPr/>
    </dgm:pt>
    <dgm:pt modelId="{180EA0BC-8E1E-4479-ADB3-4AC5509EF8A8}" type="pres">
      <dgm:prSet presAssocID="{363B1A36-0DB5-4735-B8EF-8C6F073AB90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4EB1F0D-34D8-4B65-BF36-A5FD7D8ADFC1}" type="presOf" srcId="{363B1A36-0DB5-4735-B8EF-8C6F073AB903}" destId="{180EA0BC-8E1E-4479-ADB3-4AC5509EF8A8}" srcOrd="0" destOrd="0" presId="urn:microsoft.com/office/officeart/2005/8/layout/vList2"/>
    <dgm:cxn modelId="{4DD4791B-FAD3-43B1-BA75-8FE2EA1E89BB}" type="presOf" srcId="{2CC6324F-FCD9-49FA-B156-484DA243D596}" destId="{9346A062-E4FD-4C5F-9006-42EC6B861751}" srcOrd="0" destOrd="0" presId="urn:microsoft.com/office/officeart/2005/8/layout/vList2"/>
    <dgm:cxn modelId="{973BD41B-1EAE-4C08-B497-7F724619A3C9}" type="presOf" srcId="{C75EF216-09D2-49D7-8B09-5C90A86A8ADD}" destId="{30FC7C1A-D45A-4A12-A2D4-CF873BBB0B2F}" srcOrd="0" destOrd="0" presId="urn:microsoft.com/office/officeart/2005/8/layout/vList2"/>
    <dgm:cxn modelId="{9C12E631-AC91-4B5C-97BD-7C952199A70C}" srcId="{C75EF216-09D2-49D7-8B09-5C90A86A8ADD}" destId="{9EB68BD0-5F11-4DCD-85F4-11B8FF054425}" srcOrd="1" destOrd="0" parTransId="{2542F54F-C814-4BF9-92BA-C50618468836}" sibTransId="{B64BBB3E-D3CA-40BC-9846-64ED47C0C82F}"/>
    <dgm:cxn modelId="{86492353-1F8D-4A71-981C-F231F91169EB}" srcId="{C75EF216-09D2-49D7-8B09-5C90A86A8ADD}" destId="{955D36DD-3566-4F59-837E-CEC1899BEE19}" srcOrd="0" destOrd="0" parTransId="{ED991A0E-9A32-43B1-8350-F109B3A53570}" sibTransId="{AB38403F-D882-4B9A-9BCB-80AF6F4954AE}"/>
    <dgm:cxn modelId="{C562B5C6-E4F7-487B-A8F6-106B5D1BF600}" type="presOf" srcId="{955D36DD-3566-4F59-837E-CEC1899BEE19}" destId="{7EDBF38D-FC2C-418A-90D2-6157D7AF2B4C}" srcOrd="0" destOrd="0" presId="urn:microsoft.com/office/officeart/2005/8/layout/vList2"/>
    <dgm:cxn modelId="{73E4C9C6-F3CD-46E2-A6D5-411E35006AE6}" srcId="{C75EF216-09D2-49D7-8B09-5C90A86A8ADD}" destId="{363B1A36-0DB5-4735-B8EF-8C6F073AB903}" srcOrd="3" destOrd="0" parTransId="{A390F535-1442-4935-A0C2-7D19799BBDDE}" sibTransId="{A6E09CBD-A0B0-43B7-9B7B-42A2E6AEEA48}"/>
    <dgm:cxn modelId="{611507D2-0FDE-4FC9-8CB1-B1AE34502169}" type="presOf" srcId="{9EB68BD0-5F11-4DCD-85F4-11B8FF054425}" destId="{FFD259C1-551B-4C3D-AEDC-B1BE428E49D6}" srcOrd="0" destOrd="0" presId="urn:microsoft.com/office/officeart/2005/8/layout/vList2"/>
    <dgm:cxn modelId="{E9318CFA-46BB-42A3-BBAE-9C3C0E565EEC}" srcId="{C75EF216-09D2-49D7-8B09-5C90A86A8ADD}" destId="{2CC6324F-FCD9-49FA-B156-484DA243D596}" srcOrd="2" destOrd="0" parTransId="{5637B4C9-F88B-479D-BDB4-36FC472173BD}" sibTransId="{7C3747C0-36FB-4E19-BA28-C3A26754E070}"/>
    <dgm:cxn modelId="{1B817C20-B440-423F-87EF-04820A88A3C4}" type="presParOf" srcId="{30FC7C1A-D45A-4A12-A2D4-CF873BBB0B2F}" destId="{7EDBF38D-FC2C-418A-90D2-6157D7AF2B4C}" srcOrd="0" destOrd="0" presId="urn:microsoft.com/office/officeart/2005/8/layout/vList2"/>
    <dgm:cxn modelId="{A8E6933D-B95E-4250-851D-9AA1DD373EB0}" type="presParOf" srcId="{30FC7C1A-D45A-4A12-A2D4-CF873BBB0B2F}" destId="{40FBF76D-DF30-408B-A22C-239F4DD65754}" srcOrd="1" destOrd="0" presId="urn:microsoft.com/office/officeart/2005/8/layout/vList2"/>
    <dgm:cxn modelId="{F6B675D5-2DF0-4957-935C-150120A7E14D}" type="presParOf" srcId="{30FC7C1A-D45A-4A12-A2D4-CF873BBB0B2F}" destId="{FFD259C1-551B-4C3D-AEDC-B1BE428E49D6}" srcOrd="2" destOrd="0" presId="urn:microsoft.com/office/officeart/2005/8/layout/vList2"/>
    <dgm:cxn modelId="{2EDB8FAD-32BB-4808-BCF5-5815620AF4B5}" type="presParOf" srcId="{30FC7C1A-D45A-4A12-A2D4-CF873BBB0B2F}" destId="{E1D688F6-375F-410C-8992-10D32B41233F}" srcOrd="3" destOrd="0" presId="urn:microsoft.com/office/officeart/2005/8/layout/vList2"/>
    <dgm:cxn modelId="{555FD91A-C142-41ED-AFB5-EEDA42DED1D8}" type="presParOf" srcId="{30FC7C1A-D45A-4A12-A2D4-CF873BBB0B2F}" destId="{9346A062-E4FD-4C5F-9006-42EC6B861751}" srcOrd="4" destOrd="0" presId="urn:microsoft.com/office/officeart/2005/8/layout/vList2"/>
    <dgm:cxn modelId="{676ACF0D-E9BB-44C6-AC5E-A9E928A4B4A7}" type="presParOf" srcId="{30FC7C1A-D45A-4A12-A2D4-CF873BBB0B2F}" destId="{547AE80A-3323-4D2D-AAC0-72ADFCD905B8}" srcOrd="5" destOrd="0" presId="urn:microsoft.com/office/officeart/2005/8/layout/vList2"/>
    <dgm:cxn modelId="{5601FA37-84D6-49C1-BB63-9FD7477CA1D8}" type="presParOf" srcId="{30FC7C1A-D45A-4A12-A2D4-CF873BBB0B2F}" destId="{180EA0BC-8E1E-4479-ADB3-4AC5509EF8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51DDC2-1868-46CF-9955-5F5BE3D6754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420940A-E920-4D0C-AD77-3EB42675DC27}">
      <dgm:prSet/>
      <dgm:spPr/>
      <dgm:t>
        <a:bodyPr/>
        <a:lstStyle/>
        <a:p>
          <a:r>
            <a:rPr lang="en-US"/>
            <a:t>Building on strengths:</a:t>
          </a:r>
        </a:p>
      </dgm:t>
    </dgm:pt>
    <dgm:pt modelId="{32E7D14A-FBE5-4D2E-AF92-68A2D56891C0}" type="parTrans" cxnId="{883CAC4B-E037-47B8-809D-83962C5FC28E}">
      <dgm:prSet/>
      <dgm:spPr/>
      <dgm:t>
        <a:bodyPr/>
        <a:lstStyle/>
        <a:p>
          <a:endParaRPr lang="en-US"/>
        </a:p>
      </dgm:t>
    </dgm:pt>
    <dgm:pt modelId="{F6BF1586-C9E9-476C-9EB5-29466BFB90E1}" type="sibTrans" cxnId="{883CAC4B-E037-47B8-809D-83962C5FC28E}">
      <dgm:prSet/>
      <dgm:spPr/>
      <dgm:t>
        <a:bodyPr/>
        <a:lstStyle/>
        <a:p>
          <a:endParaRPr lang="en-US"/>
        </a:p>
      </dgm:t>
    </dgm:pt>
    <dgm:pt modelId="{0CFFE036-3B31-4570-B1B3-F2556CA995A2}">
      <dgm:prSet/>
      <dgm:spPr/>
      <dgm:t>
        <a:bodyPr/>
        <a:lstStyle/>
        <a:p>
          <a:r>
            <a:rPr lang="en-US"/>
            <a:t>desired state, </a:t>
          </a:r>
        </a:p>
      </dgm:t>
    </dgm:pt>
    <dgm:pt modelId="{B2CE09F9-6881-44A0-A570-E820C549DF38}" type="parTrans" cxnId="{E28143F1-66D2-4B2E-80B2-D0280FD7C60E}">
      <dgm:prSet/>
      <dgm:spPr/>
      <dgm:t>
        <a:bodyPr/>
        <a:lstStyle/>
        <a:p>
          <a:endParaRPr lang="en-US"/>
        </a:p>
      </dgm:t>
    </dgm:pt>
    <dgm:pt modelId="{DE34BD9F-38FB-4B52-A240-D874CB5C969F}" type="sibTrans" cxnId="{E28143F1-66D2-4B2E-80B2-D0280FD7C60E}">
      <dgm:prSet/>
      <dgm:spPr/>
      <dgm:t>
        <a:bodyPr/>
        <a:lstStyle/>
        <a:p>
          <a:endParaRPr lang="en-US"/>
        </a:p>
      </dgm:t>
    </dgm:pt>
    <dgm:pt modelId="{28F6E9E6-F681-4252-8960-98A98C61E651}">
      <dgm:prSet/>
      <dgm:spPr/>
      <dgm:t>
        <a:bodyPr/>
        <a:lstStyle/>
        <a:p>
          <a:r>
            <a:rPr lang="en-US"/>
            <a:t>scaling, </a:t>
          </a:r>
        </a:p>
      </dgm:t>
    </dgm:pt>
    <dgm:pt modelId="{E822B2EE-EC0D-46D6-BA22-C1E805D9A634}" type="parTrans" cxnId="{F5B87802-4D09-4BB1-A40A-58124FC4DAAD}">
      <dgm:prSet/>
      <dgm:spPr/>
      <dgm:t>
        <a:bodyPr/>
        <a:lstStyle/>
        <a:p>
          <a:endParaRPr lang="en-US"/>
        </a:p>
      </dgm:t>
    </dgm:pt>
    <dgm:pt modelId="{2560FBB1-16AC-44EE-89DA-CD605DB06A3A}" type="sibTrans" cxnId="{F5B87802-4D09-4BB1-A40A-58124FC4DAAD}">
      <dgm:prSet/>
      <dgm:spPr/>
      <dgm:t>
        <a:bodyPr/>
        <a:lstStyle/>
        <a:p>
          <a:endParaRPr lang="en-US"/>
        </a:p>
      </dgm:t>
    </dgm:pt>
    <dgm:pt modelId="{91D62607-BE64-41E0-A7B6-6004406204DA}">
      <dgm:prSet/>
      <dgm:spPr/>
      <dgm:t>
        <a:bodyPr/>
        <a:lstStyle/>
        <a:p>
          <a:r>
            <a:rPr lang="en-US"/>
            <a:t>identifying the positives, </a:t>
          </a:r>
        </a:p>
      </dgm:t>
    </dgm:pt>
    <dgm:pt modelId="{BBA4EBE0-4782-42DA-8E1A-2CCE4610D79F}" type="parTrans" cxnId="{7A6D98CD-0D97-48E7-AA47-1F92F96D65F8}">
      <dgm:prSet/>
      <dgm:spPr/>
      <dgm:t>
        <a:bodyPr/>
        <a:lstStyle/>
        <a:p>
          <a:endParaRPr lang="en-US"/>
        </a:p>
      </dgm:t>
    </dgm:pt>
    <dgm:pt modelId="{2929C63F-6431-429B-B267-B7BDBEA4CF56}" type="sibTrans" cxnId="{7A6D98CD-0D97-48E7-AA47-1F92F96D65F8}">
      <dgm:prSet/>
      <dgm:spPr/>
      <dgm:t>
        <a:bodyPr/>
        <a:lstStyle/>
        <a:p>
          <a:endParaRPr lang="en-US"/>
        </a:p>
      </dgm:t>
    </dgm:pt>
    <dgm:pt modelId="{C68B378E-B7AE-46A8-91A0-866AA28B96BE}">
      <dgm:prSet/>
      <dgm:spPr/>
      <dgm:t>
        <a:bodyPr/>
        <a:lstStyle/>
        <a:p>
          <a:r>
            <a:rPr lang="en-US"/>
            <a:t>the next small step, </a:t>
          </a:r>
        </a:p>
      </dgm:t>
    </dgm:pt>
    <dgm:pt modelId="{0F2E861B-4420-4F0F-82DB-9162E7C3473E}" type="parTrans" cxnId="{0E9B9B49-0F93-49DF-8460-E03F41DFA3BD}">
      <dgm:prSet/>
      <dgm:spPr/>
      <dgm:t>
        <a:bodyPr/>
        <a:lstStyle/>
        <a:p>
          <a:endParaRPr lang="en-US"/>
        </a:p>
      </dgm:t>
    </dgm:pt>
    <dgm:pt modelId="{57583322-C9D5-405A-AE9A-F483E9FF055F}" type="sibTrans" cxnId="{0E9B9B49-0F93-49DF-8460-E03F41DFA3BD}">
      <dgm:prSet/>
      <dgm:spPr/>
      <dgm:t>
        <a:bodyPr/>
        <a:lstStyle/>
        <a:p>
          <a:endParaRPr lang="en-US"/>
        </a:p>
      </dgm:t>
    </dgm:pt>
    <dgm:pt modelId="{54B1709C-1C90-4A3E-ADEB-84DEE9C68954}">
      <dgm:prSet/>
      <dgm:spPr/>
      <dgm:t>
        <a:bodyPr/>
        <a:lstStyle/>
        <a:p>
          <a:r>
            <a:rPr lang="en-US"/>
            <a:t>getting there</a:t>
          </a:r>
        </a:p>
      </dgm:t>
    </dgm:pt>
    <dgm:pt modelId="{0C92532F-7DD6-4274-9D1D-C9A3DC7ADF06}" type="parTrans" cxnId="{D80B6989-4642-4FF2-ACEE-605CD693FFC9}">
      <dgm:prSet/>
      <dgm:spPr/>
      <dgm:t>
        <a:bodyPr/>
        <a:lstStyle/>
        <a:p>
          <a:endParaRPr lang="en-US"/>
        </a:p>
      </dgm:t>
    </dgm:pt>
    <dgm:pt modelId="{0959833E-778B-49BA-AA93-F7CC22AE35A1}" type="sibTrans" cxnId="{D80B6989-4642-4FF2-ACEE-605CD693FFC9}">
      <dgm:prSet/>
      <dgm:spPr/>
      <dgm:t>
        <a:bodyPr/>
        <a:lstStyle/>
        <a:p>
          <a:endParaRPr lang="en-US"/>
        </a:p>
      </dgm:t>
    </dgm:pt>
    <dgm:pt modelId="{B7B20F2D-5A07-45A9-BBF9-E64CA92350A1}" type="pres">
      <dgm:prSet presAssocID="{7551DDC2-1868-46CF-9955-5F5BE3D67546}" presName="root" presStyleCnt="0">
        <dgm:presLayoutVars>
          <dgm:dir/>
          <dgm:resizeHandles val="exact"/>
        </dgm:presLayoutVars>
      </dgm:prSet>
      <dgm:spPr/>
    </dgm:pt>
    <dgm:pt modelId="{B90325AC-B47A-4C90-8854-0DDFAECF4C33}" type="pres">
      <dgm:prSet presAssocID="{4420940A-E920-4D0C-AD77-3EB42675DC27}" presName="compNode" presStyleCnt="0"/>
      <dgm:spPr/>
    </dgm:pt>
    <dgm:pt modelId="{C33FF471-4A22-4FEE-959F-B8E449229F82}" type="pres">
      <dgm:prSet presAssocID="{4420940A-E920-4D0C-AD77-3EB42675DC27}" presName="bgRect" presStyleLbl="bgShp" presStyleIdx="0" presStyleCnt="6"/>
      <dgm:spPr/>
    </dgm:pt>
    <dgm:pt modelId="{6E0E7DFD-E6AF-4CA0-BD44-347F7A315435}" type="pres">
      <dgm:prSet presAssocID="{4420940A-E920-4D0C-AD77-3EB42675DC2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847B04D3-3E1B-4618-96E8-8945EB99B18F}" type="pres">
      <dgm:prSet presAssocID="{4420940A-E920-4D0C-AD77-3EB42675DC27}" presName="spaceRect" presStyleCnt="0"/>
      <dgm:spPr/>
    </dgm:pt>
    <dgm:pt modelId="{CDB67E69-0007-41F2-AD21-FD2C8265CD89}" type="pres">
      <dgm:prSet presAssocID="{4420940A-E920-4D0C-AD77-3EB42675DC27}" presName="parTx" presStyleLbl="revTx" presStyleIdx="0" presStyleCnt="6">
        <dgm:presLayoutVars>
          <dgm:chMax val="0"/>
          <dgm:chPref val="0"/>
        </dgm:presLayoutVars>
      </dgm:prSet>
      <dgm:spPr/>
    </dgm:pt>
    <dgm:pt modelId="{4A57CD39-7C04-420C-BDEA-2CAF87656D21}" type="pres">
      <dgm:prSet presAssocID="{F6BF1586-C9E9-476C-9EB5-29466BFB90E1}" presName="sibTrans" presStyleCnt="0"/>
      <dgm:spPr/>
    </dgm:pt>
    <dgm:pt modelId="{F507C59E-CF15-421D-983C-36CDCD4DD7C1}" type="pres">
      <dgm:prSet presAssocID="{0CFFE036-3B31-4570-B1B3-F2556CA995A2}" presName="compNode" presStyleCnt="0"/>
      <dgm:spPr/>
    </dgm:pt>
    <dgm:pt modelId="{4F694488-249A-43FA-96C1-A5F59B417565}" type="pres">
      <dgm:prSet presAssocID="{0CFFE036-3B31-4570-B1B3-F2556CA995A2}" presName="bgRect" presStyleLbl="bgShp" presStyleIdx="1" presStyleCnt="6"/>
      <dgm:spPr/>
    </dgm:pt>
    <dgm:pt modelId="{3A1B2B14-B4E5-4545-A773-793522CA7432}" type="pres">
      <dgm:prSet presAssocID="{0CFFE036-3B31-4570-B1B3-F2556CA995A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9D17D4BD-744F-43B3-985E-10AF9BD4680F}" type="pres">
      <dgm:prSet presAssocID="{0CFFE036-3B31-4570-B1B3-F2556CA995A2}" presName="spaceRect" presStyleCnt="0"/>
      <dgm:spPr/>
    </dgm:pt>
    <dgm:pt modelId="{409F07B6-97BF-44A1-B939-275E1BE1AAD5}" type="pres">
      <dgm:prSet presAssocID="{0CFFE036-3B31-4570-B1B3-F2556CA995A2}" presName="parTx" presStyleLbl="revTx" presStyleIdx="1" presStyleCnt="6">
        <dgm:presLayoutVars>
          <dgm:chMax val="0"/>
          <dgm:chPref val="0"/>
        </dgm:presLayoutVars>
      </dgm:prSet>
      <dgm:spPr/>
    </dgm:pt>
    <dgm:pt modelId="{8172F2B6-C24C-45D4-928E-F9F5D78B112A}" type="pres">
      <dgm:prSet presAssocID="{DE34BD9F-38FB-4B52-A240-D874CB5C969F}" presName="sibTrans" presStyleCnt="0"/>
      <dgm:spPr/>
    </dgm:pt>
    <dgm:pt modelId="{9C91A498-0268-4823-BA80-29DAF1A57162}" type="pres">
      <dgm:prSet presAssocID="{28F6E9E6-F681-4252-8960-98A98C61E651}" presName="compNode" presStyleCnt="0"/>
      <dgm:spPr/>
    </dgm:pt>
    <dgm:pt modelId="{D0094619-C838-4229-9416-004CBFDA52E5}" type="pres">
      <dgm:prSet presAssocID="{28F6E9E6-F681-4252-8960-98A98C61E651}" presName="bgRect" presStyleLbl="bgShp" presStyleIdx="2" presStyleCnt="6"/>
      <dgm:spPr/>
    </dgm:pt>
    <dgm:pt modelId="{B9CED1CC-CFC9-4A8F-BB1C-E45819A3FC62}" type="pres">
      <dgm:prSet presAssocID="{28F6E9E6-F681-4252-8960-98A98C61E651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9690714F-CC7B-4BF6-9878-CAFD514E2D22}" type="pres">
      <dgm:prSet presAssocID="{28F6E9E6-F681-4252-8960-98A98C61E651}" presName="spaceRect" presStyleCnt="0"/>
      <dgm:spPr/>
    </dgm:pt>
    <dgm:pt modelId="{D1AAE6F7-5806-4C24-9C89-5A479A4251A7}" type="pres">
      <dgm:prSet presAssocID="{28F6E9E6-F681-4252-8960-98A98C61E651}" presName="parTx" presStyleLbl="revTx" presStyleIdx="2" presStyleCnt="6">
        <dgm:presLayoutVars>
          <dgm:chMax val="0"/>
          <dgm:chPref val="0"/>
        </dgm:presLayoutVars>
      </dgm:prSet>
      <dgm:spPr/>
    </dgm:pt>
    <dgm:pt modelId="{F49555A7-75A7-4B1A-A1A7-02EA1518DF6F}" type="pres">
      <dgm:prSet presAssocID="{2560FBB1-16AC-44EE-89DA-CD605DB06A3A}" presName="sibTrans" presStyleCnt="0"/>
      <dgm:spPr/>
    </dgm:pt>
    <dgm:pt modelId="{200E72E3-6317-4922-B63C-BE4E9DF97417}" type="pres">
      <dgm:prSet presAssocID="{91D62607-BE64-41E0-A7B6-6004406204DA}" presName="compNode" presStyleCnt="0"/>
      <dgm:spPr/>
    </dgm:pt>
    <dgm:pt modelId="{EC9D6704-D20B-43A2-9867-F6A49FB2FCF3}" type="pres">
      <dgm:prSet presAssocID="{91D62607-BE64-41E0-A7B6-6004406204DA}" presName="bgRect" presStyleLbl="bgShp" presStyleIdx="3" presStyleCnt="6"/>
      <dgm:spPr/>
    </dgm:pt>
    <dgm:pt modelId="{BDE6C5A3-4211-44A6-B552-B28A469D8382}" type="pres">
      <dgm:prSet presAssocID="{91D62607-BE64-41E0-A7B6-6004406204DA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674543CB-C6A8-4AA0-B782-448985C8F203}" type="pres">
      <dgm:prSet presAssocID="{91D62607-BE64-41E0-A7B6-6004406204DA}" presName="spaceRect" presStyleCnt="0"/>
      <dgm:spPr/>
    </dgm:pt>
    <dgm:pt modelId="{96F586C6-9F57-4436-878D-36BC6140FCA5}" type="pres">
      <dgm:prSet presAssocID="{91D62607-BE64-41E0-A7B6-6004406204DA}" presName="parTx" presStyleLbl="revTx" presStyleIdx="3" presStyleCnt="6">
        <dgm:presLayoutVars>
          <dgm:chMax val="0"/>
          <dgm:chPref val="0"/>
        </dgm:presLayoutVars>
      </dgm:prSet>
      <dgm:spPr/>
    </dgm:pt>
    <dgm:pt modelId="{88900F90-3808-45BE-B881-4EDA929FB16C}" type="pres">
      <dgm:prSet presAssocID="{2929C63F-6431-429B-B267-B7BDBEA4CF56}" presName="sibTrans" presStyleCnt="0"/>
      <dgm:spPr/>
    </dgm:pt>
    <dgm:pt modelId="{3FAB44D9-C185-4D2D-9E93-559329B83516}" type="pres">
      <dgm:prSet presAssocID="{C68B378E-B7AE-46A8-91A0-866AA28B96BE}" presName="compNode" presStyleCnt="0"/>
      <dgm:spPr/>
    </dgm:pt>
    <dgm:pt modelId="{11524261-F5F6-46AA-9730-24CA604F7CB1}" type="pres">
      <dgm:prSet presAssocID="{C68B378E-B7AE-46A8-91A0-866AA28B96BE}" presName="bgRect" presStyleLbl="bgShp" presStyleIdx="4" presStyleCnt="6"/>
      <dgm:spPr/>
    </dgm:pt>
    <dgm:pt modelId="{D48A4D5B-AC2A-44BF-BB96-2D989D1AAC1A}" type="pres">
      <dgm:prSet presAssocID="{C68B378E-B7AE-46A8-91A0-866AA28B96BE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7AAA879D-1A40-40B6-B342-27A52E6D8F98}" type="pres">
      <dgm:prSet presAssocID="{C68B378E-B7AE-46A8-91A0-866AA28B96BE}" presName="spaceRect" presStyleCnt="0"/>
      <dgm:spPr/>
    </dgm:pt>
    <dgm:pt modelId="{F28F1701-51B0-46AB-9559-411308C10820}" type="pres">
      <dgm:prSet presAssocID="{C68B378E-B7AE-46A8-91A0-866AA28B96BE}" presName="parTx" presStyleLbl="revTx" presStyleIdx="4" presStyleCnt="6">
        <dgm:presLayoutVars>
          <dgm:chMax val="0"/>
          <dgm:chPref val="0"/>
        </dgm:presLayoutVars>
      </dgm:prSet>
      <dgm:spPr/>
    </dgm:pt>
    <dgm:pt modelId="{877019F8-5DFD-4D8A-8513-577DA18E3602}" type="pres">
      <dgm:prSet presAssocID="{57583322-C9D5-405A-AE9A-F483E9FF055F}" presName="sibTrans" presStyleCnt="0"/>
      <dgm:spPr/>
    </dgm:pt>
    <dgm:pt modelId="{CD3B996C-253A-45D3-AF6E-11FBA687F209}" type="pres">
      <dgm:prSet presAssocID="{54B1709C-1C90-4A3E-ADEB-84DEE9C68954}" presName="compNode" presStyleCnt="0"/>
      <dgm:spPr/>
    </dgm:pt>
    <dgm:pt modelId="{97DDBCA4-F4D3-40C2-8728-EFF298942FA6}" type="pres">
      <dgm:prSet presAssocID="{54B1709C-1C90-4A3E-ADEB-84DEE9C68954}" presName="bgRect" presStyleLbl="bgShp" presStyleIdx="5" presStyleCnt="6"/>
      <dgm:spPr/>
    </dgm:pt>
    <dgm:pt modelId="{D1C2F79B-C3AD-45F6-A1C8-E121CD435B38}" type="pres">
      <dgm:prSet presAssocID="{54B1709C-1C90-4A3E-ADEB-84DEE9C6895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irplane"/>
        </a:ext>
      </dgm:extLst>
    </dgm:pt>
    <dgm:pt modelId="{0EEBD106-5192-496E-824E-91C7C0291217}" type="pres">
      <dgm:prSet presAssocID="{54B1709C-1C90-4A3E-ADEB-84DEE9C68954}" presName="spaceRect" presStyleCnt="0"/>
      <dgm:spPr/>
    </dgm:pt>
    <dgm:pt modelId="{D0D26413-326F-46AB-95CD-5BF431DB362D}" type="pres">
      <dgm:prSet presAssocID="{54B1709C-1C90-4A3E-ADEB-84DEE9C6895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5B87802-4D09-4BB1-A40A-58124FC4DAAD}" srcId="{7551DDC2-1868-46CF-9955-5F5BE3D67546}" destId="{28F6E9E6-F681-4252-8960-98A98C61E651}" srcOrd="2" destOrd="0" parTransId="{E822B2EE-EC0D-46D6-BA22-C1E805D9A634}" sibTransId="{2560FBB1-16AC-44EE-89DA-CD605DB06A3A}"/>
    <dgm:cxn modelId="{0E9B9B49-0F93-49DF-8460-E03F41DFA3BD}" srcId="{7551DDC2-1868-46CF-9955-5F5BE3D67546}" destId="{C68B378E-B7AE-46A8-91A0-866AA28B96BE}" srcOrd="4" destOrd="0" parTransId="{0F2E861B-4420-4F0F-82DB-9162E7C3473E}" sibTransId="{57583322-C9D5-405A-AE9A-F483E9FF055F}"/>
    <dgm:cxn modelId="{883CAC4B-E037-47B8-809D-83962C5FC28E}" srcId="{7551DDC2-1868-46CF-9955-5F5BE3D67546}" destId="{4420940A-E920-4D0C-AD77-3EB42675DC27}" srcOrd="0" destOrd="0" parTransId="{32E7D14A-FBE5-4D2E-AF92-68A2D56891C0}" sibTransId="{F6BF1586-C9E9-476C-9EB5-29466BFB90E1}"/>
    <dgm:cxn modelId="{D80B6989-4642-4FF2-ACEE-605CD693FFC9}" srcId="{7551DDC2-1868-46CF-9955-5F5BE3D67546}" destId="{54B1709C-1C90-4A3E-ADEB-84DEE9C68954}" srcOrd="5" destOrd="0" parTransId="{0C92532F-7DD6-4274-9D1D-C9A3DC7ADF06}" sibTransId="{0959833E-778B-49BA-AA93-F7CC22AE35A1}"/>
    <dgm:cxn modelId="{43ADE792-F073-430C-9ECF-94200DF962E1}" type="presOf" srcId="{7551DDC2-1868-46CF-9955-5F5BE3D67546}" destId="{B7B20F2D-5A07-45A9-BBF9-E64CA92350A1}" srcOrd="0" destOrd="0" presId="urn:microsoft.com/office/officeart/2018/2/layout/IconVerticalSolidList"/>
    <dgm:cxn modelId="{A2A27EA8-1133-4A1C-BAA9-D3230DAAB95D}" type="presOf" srcId="{54B1709C-1C90-4A3E-ADEB-84DEE9C68954}" destId="{D0D26413-326F-46AB-95CD-5BF431DB362D}" srcOrd="0" destOrd="0" presId="urn:microsoft.com/office/officeart/2018/2/layout/IconVerticalSolidList"/>
    <dgm:cxn modelId="{4C1BD2BC-5CA1-4721-98C9-2E160B10D959}" type="presOf" srcId="{C68B378E-B7AE-46A8-91A0-866AA28B96BE}" destId="{F28F1701-51B0-46AB-9559-411308C10820}" srcOrd="0" destOrd="0" presId="urn:microsoft.com/office/officeart/2018/2/layout/IconVerticalSolidList"/>
    <dgm:cxn modelId="{900D53C3-0F89-4BB0-B6EF-6D83C484D4FB}" type="presOf" srcId="{91D62607-BE64-41E0-A7B6-6004406204DA}" destId="{96F586C6-9F57-4436-878D-36BC6140FCA5}" srcOrd="0" destOrd="0" presId="urn:microsoft.com/office/officeart/2018/2/layout/IconVerticalSolidList"/>
    <dgm:cxn modelId="{489738C6-DF51-4DCF-8012-9C333E0ABBD8}" type="presOf" srcId="{4420940A-E920-4D0C-AD77-3EB42675DC27}" destId="{CDB67E69-0007-41F2-AD21-FD2C8265CD89}" srcOrd="0" destOrd="0" presId="urn:microsoft.com/office/officeart/2018/2/layout/IconVerticalSolidList"/>
    <dgm:cxn modelId="{C58BABCC-5F6F-426A-9129-0F643E0F0DAD}" type="presOf" srcId="{0CFFE036-3B31-4570-B1B3-F2556CA995A2}" destId="{409F07B6-97BF-44A1-B939-275E1BE1AAD5}" srcOrd="0" destOrd="0" presId="urn:microsoft.com/office/officeart/2018/2/layout/IconVerticalSolidList"/>
    <dgm:cxn modelId="{7A6D98CD-0D97-48E7-AA47-1F92F96D65F8}" srcId="{7551DDC2-1868-46CF-9955-5F5BE3D67546}" destId="{91D62607-BE64-41E0-A7B6-6004406204DA}" srcOrd="3" destOrd="0" parTransId="{BBA4EBE0-4782-42DA-8E1A-2CCE4610D79F}" sibTransId="{2929C63F-6431-429B-B267-B7BDBEA4CF56}"/>
    <dgm:cxn modelId="{E28143F1-66D2-4B2E-80B2-D0280FD7C60E}" srcId="{7551DDC2-1868-46CF-9955-5F5BE3D67546}" destId="{0CFFE036-3B31-4570-B1B3-F2556CA995A2}" srcOrd="1" destOrd="0" parTransId="{B2CE09F9-6881-44A0-A570-E820C549DF38}" sibTransId="{DE34BD9F-38FB-4B52-A240-D874CB5C969F}"/>
    <dgm:cxn modelId="{4152DBF8-973E-4CC9-A4B1-969AC839545D}" type="presOf" srcId="{28F6E9E6-F681-4252-8960-98A98C61E651}" destId="{D1AAE6F7-5806-4C24-9C89-5A479A4251A7}" srcOrd="0" destOrd="0" presId="urn:microsoft.com/office/officeart/2018/2/layout/IconVerticalSolidList"/>
    <dgm:cxn modelId="{5E43B9C4-1C45-4910-B21C-79BF92C7FDEC}" type="presParOf" srcId="{B7B20F2D-5A07-45A9-BBF9-E64CA92350A1}" destId="{B90325AC-B47A-4C90-8854-0DDFAECF4C33}" srcOrd="0" destOrd="0" presId="urn:microsoft.com/office/officeart/2018/2/layout/IconVerticalSolidList"/>
    <dgm:cxn modelId="{3F0488E9-7C83-474B-921C-D37C51755926}" type="presParOf" srcId="{B90325AC-B47A-4C90-8854-0DDFAECF4C33}" destId="{C33FF471-4A22-4FEE-959F-B8E449229F82}" srcOrd="0" destOrd="0" presId="urn:microsoft.com/office/officeart/2018/2/layout/IconVerticalSolidList"/>
    <dgm:cxn modelId="{947B6518-4DA6-4165-AEA8-BCBBCC93947E}" type="presParOf" srcId="{B90325AC-B47A-4C90-8854-0DDFAECF4C33}" destId="{6E0E7DFD-E6AF-4CA0-BD44-347F7A315435}" srcOrd="1" destOrd="0" presId="urn:microsoft.com/office/officeart/2018/2/layout/IconVerticalSolidList"/>
    <dgm:cxn modelId="{10B41E43-A0D8-4880-A84D-092D73D07C80}" type="presParOf" srcId="{B90325AC-B47A-4C90-8854-0DDFAECF4C33}" destId="{847B04D3-3E1B-4618-96E8-8945EB99B18F}" srcOrd="2" destOrd="0" presId="urn:microsoft.com/office/officeart/2018/2/layout/IconVerticalSolidList"/>
    <dgm:cxn modelId="{E3121FE5-6D4F-4D8F-82B7-3E41D67C8426}" type="presParOf" srcId="{B90325AC-B47A-4C90-8854-0DDFAECF4C33}" destId="{CDB67E69-0007-41F2-AD21-FD2C8265CD89}" srcOrd="3" destOrd="0" presId="urn:microsoft.com/office/officeart/2018/2/layout/IconVerticalSolidList"/>
    <dgm:cxn modelId="{AC2A4522-5D04-4CD2-A957-F78D7E7D13B6}" type="presParOf" srcId="{B7B20F2D-5A07-45A9-BBF9-E64CA92350A1}" destId="{4A57CD39-7C04-420C-BDEA-2CAF87656D21}" srcOrd="1" destOrd="0" presId="urn:microsoft.com/office/officeart/2018/2/layout/IconVerticalSolidList"/>
    <dgm:cxn modelId="{6C864E12-EE9F-4A7D-A2A7-4A97BA93C772}" type="presParOf" srcId="{B7B20F2D-5A07-45A9-BBF9-E64CA92350A1}" destId="{F507C59E-CF15-421D-983C-36CDCD4DD7C1}" srcOrd="2" destOrd="0" presId="urn:microsoft.com/office/officeart/2018/2/layout/IconVerticalSolidList"/>
    <dgm:cxn modelId="{2AC6259C-101A-4CF3-9C60-EFC9A00A5E5E}" type="presParOf" srcId="{F507C59E-CF15-421D-983C-36CDCD4DD7C1}" destId="{4F694488-249A-43FA-96C1-A5F59B417565}" srcOrd="0" destOrd="0" presId="urn:microsoft.com/office/officeart/2018/2/layout/IconVerticalSolidList"/>
    <dgm:cxn modelId="{308EF2E1-2AE8-496A-811F-0A7B11334FD2}" type="presParOf" srcId="{F507C59E-CF15-421D-983C-36CDCD4DD7C1}" destId="{3A1B2B14-B4E5-4545-A773-793522CA7432}" srcOrd="1" destOrd="0" presId="urn:microsoft.com/office/officeart/2018/2/layout/IconVerticalSolidList"/>
    <dgm:cxn modelId="{96634156-4E33-48E3-AE35-9306227B6944}" type="presParOf" srcId="{F507C59E-CF15-421D-983C-36CDCD4DD7C1}" destId="{9D17D4BD-744F-43B3-985E-10AF9BD4680F}" srcOrd="2" destOrd="0" presId="urn:microsoft.com/office/officeart/2018/2/layout/IconVerticalSolidList"/>
    <dgm:cxn modelId="{A073EFA4-E5D4-4B37-88F0-93C11F663093}" type="presParOf" srcId="{F507C59E-CF15-421D-983C-36CDCD4DD7C1}" destId="{409F07B6-97BF-44A1-B939-275E1BE1AAD5}" srcOrd="3" destOrd="0" presId="urn:microsoft.com/office/officeart/2018/2/layout/IconVerticalSolidList"/>
    <dgm:cxn modelId="{161327EF-8747-490C-ADB4-A225B6847241}" type="presParOf" srcId="{B7B20F2D-5A07-45A9-BBF9-E64CA92350A1}" destId="{8172F2B6-C24C-45D4-928E-F9F5D78B112A}" srcOrd="3" destOrd="0" presId="urn:microsoft.com/office/officeart/2018/2/layout/IconVerticalSolidList"/>
    <dgm:cxn modelId="{1EA9400D-E62A-4CA3-9F0C-3ECA6776F488}" type="presParOf" srcId="{B7B20F2D-5A07-45A9-BBF9-E64CA92350A1}" destId="{9C91A498-0268-4823-BA80-29DAF1A57162}" srcOrd="4" destOrd="0" presId="urn:microsoft.com/office/officeart/2018/2/layout/IconVerticalSolidList"/>
    <dgm:cxn modelId="{D7DB7C08-9DF9-43D7-89CA-6B4D296EEFB7}" type="presParOf" srcId="{9C91A498-0268-4823-BA80-29DAF1A57162}" destId="{D0094619-C838-4229-9416-004CBFDA52E5}" srcOrd="0" destOrd="0" presId="urn:microsoft.com/office/officeart/2018/2/layout/IconVerticalSolidList"/>
    <dgm:cxn modelId="{3950B774-8C39-4DFB-A0D3-CD095799C9D6}" type="presParOf" srcId="{9C91A498-0268-4823-BA80-29DAF1A57162}" destId="{B9CED1CC-CFC9-4A8F-BB1C-E45819A3FC62}" srcOrd="1" destOrd="0" presId="urn:microsoft.com/office/officeart/2018/2/layout/IconVerticalSolidList"/>
    <dgm:cxn modelId="{5D733F60-9EB2-4C2B-9D4C-ED6B534FF171}" type="presParOf" srcId="{9C91A498-0268-4823-BA80-29DAF1A57162}" destId="{9690714F-CC7B-4BF6-9878-CAFD514E2D22}" srcOrd="2" destOrd="0" presId="urn:microsoft.com/office/officeart/2018/2/layout/IconVerticalSolidList"/>
    <dgm:cxn modelId="{FCDE5C8C-C82B-42C5-9FA8-B5C3C833D8EE}" type="presParOf" srcId="{9C91A498-0268-4823-BA80-29DAF1A57162}" destId="{D1AAE6F7-5806-4C24-9C89-5A479A4251A7}" srcOrd="3" destOrd="0" presId="urn:microsoft.com/office/officeart/2018/2/layout/IconVerticalSolidList"/>
    <dgm:cxn modelId="{487EDF07-CA4D-4417-B528-530A9928E60B}" type="presParOf" srcId="{B7B20F2D-5A07-45A9-BBF9-E64CA92350A1}" destId="{F49555A7-75A7-4B1A-A1A7-02EA1518DF6F}" srcOrd="5" destOrd="0" presId="urn:microsoft.com/office/officeart/2018/2/layout/IconVerticalSolidList"/>
    <dgm:cxn modelId="{98FA7D12-E0B7-46E1-9AEE-F57FB5F1C668}" type="presParOf" srcId="{B7B20F2D-5A07-45A9-BBF9-E64CA92350A1}" destId="{200E72E3-6317-4922-B63C-BE4E9DF97417}" srcOrd="6" destOrd="0" presId="urn:microsoft.com/office/officeart/2018/2/layout/IconVerticalSolidList"/>
    <dgm:cxn modelId="{5CB86740-EA48-4AD6-B651-A1A1F63F63B0}" type="presParOf" srcId="{200E72E3-6317-4922-B63C-BE4E9DF97417}" destId="{EC9D6704-D20B-43A2-9867-F6A49FB2FCF3}" srcOrd="0" destOrd="0" presId="urn:microsoft.com/office/officeart/2018/2/layout/IconVerticalSolidList"/>
    <dgm:cxn modelId="{FE10FFA4-37F6-409D-948C-5A23F4E770EB}" type="presParOf" srcId="{200E72E3-6317-4922-B63C-BE4E9DF97417}" destId="{BDE6C5A3-4211-44A6-B552-B28A469D8382}" srcOrd="1" destOrd="0" presId="urn:microsoft.com/office/officeart/2018/2/layout/IconVerticalSolidList"/>
    <dgm:cxn modelId="{BB4109E0-0BCB-4267-B6B8-045F8A237BCA}" type="presParOf" srcId="{200E72E3-6317-4922-B63C-BE4E9DF97417}" destId="{674543CB-C6A8-4AA0-B782-448985C8F203}" srcOrd="2" destOrd="0" presId="urn:microsoft.com/office/officeart/2018/2/layout/IconVerticalSolidList"/>
    <dgm:cxn modelId="{132B67C8-F448-4DF8-BF87-B996AE079A9B}" type="presParOf" srcId="{200E72E3-6317-4922-B63C-BE4E9DF97417}" destId="{96F586C6-9F57-4436-878D-36BC6140FCA5}" srcOrd="3" destOrd="0" presId="urn:microsoft.com/office/officeart/2018/2/layout/IconVerticalSolidList"/>
    <dgm:cxn modelId="{5B884122-22D6-4C84-8FC2-A0E37B4BD35D}" type="presParOf" srcId="{B7B20F2D-5A07-45A9-BBF9-E64CA92350A1}" destId="{88900F90-3808-45BE-B881-4EDA929FB16C}" srcOrd="7" destOrd="0" presId="urn:microsoft.com/office/officeart/2018/2/layout/IconVerticalSolidList"/>
    <dgm:cxn modelId="{D493D9C9-6EC4-44F6-83F2-427B605EF70E}" type="presParOf" srcId="{B7B20F2D-5A07-45A9-BBF9-E64CA92350A1}" destId="{3FAB44D9-C185-4D2D-9E93-559329B83516}" srcOrd="8" destOrd="0" presId="urn:microsoft.com/office/officeart/2018/2/layout/IconVerticalSolidList"/>
    <dgm:cxn modelId="{23832B16-1A22-4B54-BDEE-CBBB58FD9C24}" type="presParOf" srcId="{3FAB44D9-C185-4D2D-9E93-559329B83516}" destId="{11524261-F5F6-46AA-9730-24CA604F7CB1}" srcOrd="0" destOrd="0" presId="urn:microsoft.com/office/officeart/2018/2/layout/IconVerticalSolidList"/>
    <dgm:cxn modelId="{2CB49F7C-F45D-466F-869E-BFCEBA2CFE3D}" type="presParOf" srcId="{3FAB44D9-C185-4D2D-9E93-559329B83516}" destId="{D48A4D5B-AC2A-44BF-BB96-2D989D1AAC1A}" srcOrd="1" destOrd="0" presId="urn:microsoft.com/office/officeart/2018/2/layout/IconVerticalSolidList"/>
    <dgm:cxn modelId="{3BC342D8-0355-42C8-8301-BC83E0B0AE9A}" type="presParOf" srcId="{3FAB44D9-C185-4D2D-9E93-559329B83516}" destId="{7AAA879D-1A40-40B6-B342-27A52E6D8F98}" srcOrd="2" destOrd="0" presId="urn:microsoft.com/office/officeart/2018/2/layout/IconVerticalSolidList"/>
    <dgm:cxn modelId="{895D7B3B-EB84-4F25-9C5C-A7C77772CA65}" type="presParOf" srcId="{3FAB44D9-C185-4D2D-9E93-559329B83516}" destId="{F28F1701-51B0-46AB-9559-411308C10820}" srcOrd="3" destOrd="0" presId="urn:microsoft.com/office/officeart/2018/2/layout/IconVerticalSolidList"/>
    <dgm:cxn modelId="{A4149344-C708-4B1F-9C6A-D74D4AC53EBA}" type="presParOf" srcId="{B7B20F2D-5A07-45A9-BBF9-E64CA92350A1}" destId="{877019F8-5DFD-4D8A-8513-577DA18E3602}" srcOrd="9" destOrd="0" presId="urn:microsoft.com/office/officeart/2018/2/layout/IconVerticalSolidList"/>
    <dgm:cxn modelId="{DF6A9EB6-8F82-407C-B791-34072825E5C9}" type="presParOf" srcId="{B7B20F2D-5A07-45A9-BBF9-E64CA92350A1}" destId="{CD3B996C-253A-45D3-AF6E-11FBA687F209}" srcOrd="10" destOrd="0" presId="urn:microsoft.com/office/officeart/2018/2/layout/IconVerticalSolidList"/>
    <dgm:cxn modelId="{6BEE2EB0-CBB6-4546-8EF9-FF7ACD65A736}" type="presParOf" srcId="{CD3B996C-253A-45D3-AF6E-11FBA687F209}" destId="{97DDBCA4-F4D3-40C2-8728-EFF298942FA6}" srcOrd="0" destOrd="0" presId="urn:microsoft.com/office/officeart/2018/2/layout/IconVerticalSolidList"/>
    <dgm:cxn modelId="{FDCCA209-28D7-49F6-917A-2E7E3FCD393C}" type="presParOf" srcId="{CD3B996C-253A-45D3-AF6E-11FBA687F209}" destId="{D1C2F79B-C3AD-45F6-A1C8-E121CD435B38}" srcOrd="1" destOrd="0" presId="urn:microsoft.com/office/officeart/2018/2/layout/IconVerticalSolidList"/>
    <dgm:cxn modelId="{EAD8C0CE-1FC5-40FC-9EF9-BDB5684A5A37}" type="presParOf" srcId="{CD3B996C-253A-45D3-AF6E-11FBA687F209}" destId="{0EEBD106-5192-496E-824E-91C7C0291217}" srcOrd="2" destOrd="0" presId="urn:microsoft.com/office/officeart/2018/2/layout/IconVerticalSolidList"/>
    <dgm:cxn modelId="{BC72C36E-D125-4B68-B55B-5C081D45E773}" type="presParOf" srcId="{CD3B996C-253A-45D3-AF6E-11FBA687F209}" destId="{D0D26413-326F-46AB-95CD-5BF431DB362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79A6-1880-4508-A011-EDFE84B72481}">
      <dsp:nvSpPr>
        <dsp:cNvPr id="0" name=""/>
        <dsp:cNvSpPr/>
      </dsp:nvSpPr>
      <dsp:spPr>
        <a:xfrm>
          <a:off x="0" y="0"/>
          <a:ext cx="6269038" cy="5572125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8759" tIns="330200" rIns="488759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By the end of the session, you will be able to: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Explain what is meant by self confidence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List the skills, attitudes and behaviours that you already use when confident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Identify a range of tools and techniques and be able to use them appropriately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Describe 4 different ways of behaving and how these may affect the way you come across to people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Demonstrate self-confidence techniques in your life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Have an action plan to confidently achieve a goal in your life</a:t>
          </a:r>
          <a:endParaRPr lang="en-US" sz="1600" kern="1200"/>
        </a:p>
      </dsp:txBody>
      <dsp:txXfrm>
        <a:off x="0" y="2117407"/>
        <a:ext cx="6269038" cy="3343275"/>
      </dsp:txXfrm>
    </dsp:sp>
    <dsp:sp modelId="{524FDC14-06AF-487D-9357-E85C09BB5572}">
      <dsp:nvSpPr>
        <dsp:cNvPr id="0" name=""/>
        <dsp:cNvSpPr/>
      </dsp:nvSpPr>
      <dsp:spPr>
        <a:xfrm>
          <a:off x="2298700" y="557212"/>
          <a:ext cx="1671637" cy="16716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327" tIns="12700" rIns="13032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2543506" y="802018"/>
        <a:ext cx="1182025" cy="1182025"/>
      </dsp:txXfrm>
    </dsp:sp>
    <dsp:sp modelId="{517192CE-8B69-4373-97EA-7E87C194788B}">
      <dsp:nvSpPr>
        <dsp:cNvPr id="0" name=""/>
        <dsp:cNvSpPr/>
      </dsp:nvSpPr>
      <dsp:spPr>
        <a:xfrm>
          <a:off x="0" y="5572053"/>
          <a:ext cx="6269038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7FC1F-F00C-4E80-BAE8-3323B64ACEAB}">
      <dsp:nvSpPr>
        <dsp:cNvPr id="0" name=""/>
        <dsp:cNvSpPr/>
      </dsp:nvSpPr>
      <dsp:spPr>
        <a:xfrm>
          <a:off x="0" y="6030"/>
          <a:ext cx="6269038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10am Welcome, introductions and housekeeping</a:t>
          </a:r>
          <a:endParaRPr lang="en-US" sz="1900" kern="1200"/>
        </a:p>
      </dsp:txBody>
      <dsp:txXfrm>
        <a:off x="22246" y="28276"/>
        <a:ext cx="6224546" cy="411223"/>
      </dsp:txXfrm>
    </dsp:sp>
    <dsp:sp modelId="{52562381-7138-41F7-BC91-0A1B31756C3C}">
      <dsp:nvSpPr>
        <dsp:cNvPr id="0" name=""/>
        <dsp:cNvSpPr/>
      </dsp:nvSpPr>
      <dsp:spPr>
        <a:xfrm>
          <a:off x="0" y="516465"/>
          <a:ext cx="6269038" cy="4557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do we mean by self-confidence?</a:t>
          </a:r>
          <a:endParaRPr lang="en-US" sz="1900" kern="1200"/>
        </a:p>
      </dsp:txBody>
      <dsp:txXfrm>
        <a:off x="22246" y="538711"/>
        <a:ext cx="6224546" cy="411223"/>
      </dsp:txXfrm>
    </dsp:sp>
    <dsp:sp modelId="{8BE3D100-8BFF-49BC-B47F-178852A05AC4}">
      <dsp:nvSpPr>
        <dsp:cNvPr id="0" name=""/>
        <dsp:cNvSpPr/>
      </dsp:nvSpPr>
      <dsp:spPr>
        <a:xfrm>
          <a:off x="0" y="1026900"/>
          <a:ext cx="6269038" cy="4557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How confident are you?</a:t>
          </a:r>
          <a:endParaRPr lang="en-US" sz="1900" kern="1200"/>
        </a:p>
      </dsp:txBody>
      <dsp:txXfrm>
        <a:off x="22246" y="1049146"/>
        <a:ext cx="6224546" cy="411223"/>
      </dsp:txXfrm>
    </dsp:sp>
    <dsp:sp modelId="{D4120F1B-CAFA-42C2-AFFD-69269B01E01E}">
      <dsp:nvSpPr>
        <dsp:cNvPr id="0" name=""/>
        <dsp:cNvSpPr/>
      </dsp:nvSpPr>
      <dsp:spPr>
        <a:xfrm>
          <a:off x="0" y="1537335"/>
          <a:ext cx="6269038" cy="455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Ways of behaving</a:t>
          </a:r>
          <a:endParaRPr lang="en-US" sz="1900" kern="1200"/>
        </a:p>
      </dsp:txBody>
      <dsp:txXfrm>
        <a:off x="22246" y="1559581"/>
        <a:ext cx="6224546" cy="411223"/>
      </dsp:txXfrm>
    </dsp:sp>
    <dsp:sp modelId="{DD952928-7388-45AA-A35F-658017B5C9CA}">
      <dsp:nvSpPr>
        <dsp:cNvPr id="0" name=""/>
        <dsp:cNvSpPr/>
      </dsp:nvSpPr>
      <dsp:spPr>
        <a:xfrm>
          <a:off x="0" y="2047770"/>
          <a:ext cx="6269038" cy="4557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Tools and techniques to develop your confidence</a:t>
          </a:r>
          <a:endParaRPr lang="en-US" sz="1900" kern="1200"/>
        </a:p>
      </dsp:txBody>
      <dsp:txXfrm>
        <a:off x="22246" y="2070016"/>
        <a:ext cx="6224546" cy="411223"/>
      </dsp:txXfrm>
    </dsp:sp>
    <dsp:sp modelId="{9EFFBC6C-F4C0-413D-AE37-0B10001D9F2B}">
      <dsp:nvSpPr>
        <dsp:cNvPr id="0" name=""/>
        <dsp:cNvSpPr/>
      </dsp:nvSpPr>
      <dsp:spPr>
        <a:xfrm>
          <a:off x="0" y="2558205"/>
          <a:ext cx="6269038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Putting it into practice</a:t>
          </a:r>
          <a:endParaRPr lang="en-US" sz="1900" kern="1200"/>
        </a:p>
      </dsp:txBody>
      <dsp:txXfrm>
        <a:off x="22246" y="2580451"/>
        <a:ext cx="6224546" cy="411223"/>
      </dsp:txXfrm>
    </dsp:sp>
    <dsp:sp modelId="{9CB6F42A-615B-43BA-85E8-607C93BE7124}">
      <dsp:nvSpPr>
        <dsp:cNvPr id="0" name=""/>
        <dsp:cNvSpPr/>
      </dsp:nvSpPr>
      <dsp:spPr>
        <a:xfrm>
          <a:off x="0" y="3068640"/>
          <a:ext cx="6269038" cy="4557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12.30 pm Lunch </a:t>
          </a:r>
          <a:endParaRPr lang="en-US" sz="1900" kern="1200"/>
        </a:p>
      </dsp:txBody>
      <dsp:txXfrm>
        <a:off x="22246" y="3090886"/>
        <a:ext cx="6224546" cy="411223"/>
      </dsp:txXfrm>
    </dsp:sp>
    <dsp:sp modelId="{C3225981-D6B1-44A8-9B59-17BD78B5430D}">
      <dsp:nvSpPr>
        <dsp:cNvPr id="0" name=""/>
        <dsp:cNvSpPr/>
      </dsp:nvSpPr>
      <dsp:spPr>
        <a:xfrm>
          <a:off x="0" y="3579074"/>
          <a:ext cx="6269038" cy="4557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1pm A solutions focussed approach</a:t>
          </a:r>
          <a:endParaRPr lang="en-US" sz="1900" kern="1200"/>
        </a:p>
      </dsp:txBody>
      <dsp:txXfrm>
        <a:off x="22246" y="3601320"/>
        <a:ext cx="6224546" cy="411223"/>
      </dsp:txXfrm>
    </dsp:sp>
    <dsp:sp modelId="{A2180210-B11E-4974-BF72-902AAB50C077}">
      <dsp:nvSpPr>
        <dsp:cNvPr id="0" name=""/>
        <dsp:cNvSpPr/>
      </dsp:nvSpPr>
      <dsp:spPr>
        <a:xfrm>
          <a:off x="0" y="4089509"/>
          <a:ext cx="6269038" cy="455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Action planning </a:t>
          </a:r>
          <a:endParaRPr lang="en-US" sz="1900" kern="1200"/>
        </a:p>
      </dsp:txBody>
      <dsp:txXfrm>
        <a:off x="22246" y="4111755"/>
        <a:ext cx="6224546" cy="411223"/>
      </dsp:txXfrm>
    </dsp:sp>
    <dsp:sp modelId="{81960C9D-2863-48B9-BE9F-D790D286F0B9}">
      <dsp:nvSpPr>
        <dsp:cNvPr id="0" name=""/>
        <dsp:cNvSpPr/>
      </dsp:nvSpPr>
      <dsp:spPr>
        <a:xfrm>
          <a:off x="0" y="4599944"/>
          <a:ext cx="6269038" cy="4557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Evaluation </a:t>
          </a:r>
          <a:endParaRPr lang="en-US" sz="1900" kern="1200"/>
        </a:p>
      </dsp:txBody>
      <dsp:txXfrm>
        <a:off x="22246" y="4622190"/>
        <a:ext cx="6224546" cy="411223"/>
      </dsp:txXfrm>
    </dsp:sp>
    <dsp:sp modelId="{4A915154-C25F-42CD-A0B4-A04936194091}">
      <dsp:nvSpPr>
        <dsp:cNvPr id="0" name=""/>
        <dsp:cNvSpPr/>
      </dsp:nvSpPr>
      <dsp:spPr>
        <a:xfrm>
          <a:off x="0" y="5110379"/>
          <a:ext cx="6269038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2pm Close</a:t>
          </a:r>
          <a:endParaRPr lang="en-US" sz="1900" kern="1200"/>
        </a:p>
      </dsp:txBody>
      <dsp:txXfrm>
        <a:off x="22246" y="5132625"/>
        <a:ext cx="6224546" cy="4112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45F8B-7CBC-43D9-9DC0-9C49B06DE2FE}">
      <dsp:nvSpPr>
        <dsp:cNvPr id="0" name=""/>
        <dsp:cNvSpPr/>
      </dsp:nvSpPr>
      <dsp:spPr>
        <a:xfrm>
          <a:off x="0" y="251662"/>
          <a:ext cx="6269038" cy="1591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In small groups, 4 questions – 2mins each questions</a:t>
          </a:r>
          <a:endParaRPr lang="en-US" sz="4000" kern="1200"/>
        </a:p>
      </dsp:txBody>
      <dsp:txXfrm>
        <a:off x="77676" y="329338"/>
        <a:ext cx="6113686" cy="1435848"/>
      </dsp:txXfrm>
    </dsp:sp>
    <dsp:sp modelId="{ECDC49D2-46C7-4256-AA6C-960FBDA8E88B}">
      <dsp:nvSpPr>
        <dsp:cNvPr id="0" name=""/>
        <dsp:cNvSpPr/>
      </dsp:nvSpPr>
      <dsp:spPr>
        <a:xfrm>
          <a:off x="0" y="1842862"/>
          <a:ext cx="6269038" cy="347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042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3100" kern="1200" dirty="0"/>
            <a:t>Your name and something about yourself</a:t>
          </a:r>
          <a:endParaRPr lang="en-U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3100" kern="1200"/>
            <a:t>Something you bring to the day</a:t>
          </a:r>
          <a:endParaRPr lang="en-US" sz="3100" kern="120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3100" kern="1200"/>
            <a:t>What do you understand by the term “self confidence”?</a:t>
          </a:r>
          <a:endParaRPr lang="en-US" sz="3100" kern="120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3100" kern="1200"/>
            <a:t>A situation you would like to deal with confidently</a:t>
          </a:r>
          <a:endParaRPr lang="en-US" sz="3100" kern="1200"/>
        </a:p>
      </dsp:txBody>
      <dsp:txXfrm>
        <a:off x="0" y="1842862"/>
        <a:ext cx="6269038" cy="3477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1FA70-47C9-4FCD-9E24-14523D05AF4B}">
      <dsp:nvSpPr>
        <dsp:cNvPr id="0" name=""/>
        <dsp:cNvSpPr/>
      </dsp:nvSpPr>
      <dsp:spPr>
        <a:xfrm>
          <a:off x="2433" y="874803"/>
          <a:ext cx="4566027" cy="2283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I feel confident when…..</a:t>
          </a:r>
          <a:endParaRPr lang="en-US" sz="5200" kern="1200"/>
        </a:p>
      </dsp:txBody>
      <dsp:txXfrm>
        <a:off x="2433" y="874803"/>
        <a:ext cx="4566027" cy="2283013"/>
      </dsp:txXfrm>
    </dsp:sp>
    <dsp:sp modelId="{93E7BA01-2436-4CE1-94F5-1342D8D1C577}">
      <dsp:nvSpPr>
        <dsp:cNvPr id="0" name=""/>
        <dsp:cNvSpPr/>
      </dsp:nvSpPr>
      <dsp:spPr>
        <a:xfrm>
          <a:off x="5527327" y="874803"/>
          <a:ext cx="4566027" cy="2283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I don’t feel confident when….</a:t>
          </a:r>
          <a:endParaRPr lang="en-US" sz="5200" kern="1200"/>
        </a:p>
      </dsp:txBody>
      <dsp:txXfrm>
        <a:off x="5527327" y="874803"/>
        <a:ext cx="4566027" cy="22830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3F6A1-9473-4C12-BDF3-9832C9B5F9D3}">
      <dsp:nvSpPr>
        <dsp:cNvPr id="0" name=""/>
        <dsp:cNvSpPr/>
      </dsp:nvSpPr>
      <dsp:spPr>
        <a:xfrm>
          <a:off x="0" y="33263"/>
          <a:ext cx="6263640" cy="12472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Aggressive</a:t>
          </a:r>
        </a:p>
      </dsp:txBody>
      <dsp:txXfrm>
        <a:off x="60884" y="94147"/>
        <a:ext cx="6141872" cy="1125452"/>
      </dsp:txXfrm>
    </dsp:sp>
    <dsp:sp modelId="{F2220E9F-97F6-4BE4-A0E3-A0F99174ED2C}">
      <dsp:nvSpPr>
        <dsp:cNvPr id="0" name=""/>
        <dsp:cNvSpPr/>
      </dsp:nvSpPr>
      <dsp:spPr>
        <a:xfrm>
          <a:off x="0" y="1430243"/>
          <a:ext cx="6263640" cy="124722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Passive</a:t>
          </a:r>
        </a:p>
      </dsp:txBody>
      <dsp:txXfrm>
        <a:off x="60884" y="1491127"/>
        <a:ext cx="6141872" cy="1125452"/>
      </dsp:txXfrm>
    </dsp:sp>
    <dsp:sp modelId="{C549E356-61A0-4A53-9917-5C8316225A3F}">
      <dsp:nvSpPr>
        <dsp:cNvPr id="0" name=""/>
        <dsp:cNvSpPr/>
      </dsp:nvSpPr>
      <dsp:spPr>
        <a:xfrm>
          <a:off x="0" y="2827223"/>
          <a:ext cx="6263640" cy="124722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Passive aggressive</a:t>
          </a:r>
        </a:p>
      </dsp:txBody>
      <dsp:txXfrm>
        <a:off x="60884" y="2888107"/>
        <a:ext cx="6141872" cy="1125452"/>
      </dsp:txXfrm>
    </dsp:sp>
    <dsp:sp modelId="{6D134B73-0E6C-4567-BD65-65FD960728B3}">
      <dsp:nvSpPr>
        <dsp:cNvPr id="0" name=""/>
        <dsp:cNvSpPr/>
      </dsp:nvSpPr>
      <dsp:spPr>
        <a:xfrm>
          <a:off x="0" y="4224204"/>
          <a:ext cx="6263640" cy="12472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Assertive</a:t>
          </a:r>
        </a:p>
      </dsp:txBody>
      <dsp:txXfrm>
        <a:off x="60884" y="4285088"/>
        <a:ext cx="6141872" cy="11254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3619D-5EB0-4289-8119-FFF2ADE747DF}">
      <dsp:nvSpPr>
        <dsp:cNvPr id="0" name=""/>
        <dsp:cNvSpPr/>
      </dsp:nvSpPr>
      <dsp:spPr>
        <a:xfrm>
          <a:off x="0" y="2687"/>
          <a:ext cx="6263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287A6-9AC2-44B2-868D-63E2EA9D9B6C}">
      <dsp:nvSpPr>
        <dsp:cNvPr id="0" name=""/>
        <dsp:cNvSpPr/>
      </dsp:nvSpPr>
      <dsp:spPr>
        <a:xfrm>
          <a:off x="0" y="2687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b="1" kern="1200"/>
            <a:t>Assertive body language </a:t>
          </a:r>
          <a:endParaRPr lang="en-US" sz="4200" kern="1200"/>
        </a:p>
      </dsp:txBody>
      <dsp:txXfrm>
        <a:off x="0" y="2687"/>
        <a:ext cx="6263640" cy="916552"/>
      </dsp:txXfrm>
    </dsp:sp>
    <dsp:sp modelId="{4BE76DB0-9924-4222-9EBF-95596033248E}">
      <dsp:nvSpPr>
        <dsp:cNvPr id="0" name=""/>
        <dsp:cNvSpPr/>
      </dsp:nvSpPr>
      <dsp:spPr>
        <a:xfrm>
          <a:off x="0" y="919239"/>
          <a:ext cx="6263640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3CB562-6A7F-4991-9E23-92478A3E5BA1}">
      <dsp:nvSpPr>
        <dsp:cNvPr id="0" name=""/>
        <dsp:cNvSpPr/>
      </dsp:nvSpPr>
      <dsp:spPr>
        <a:xfrm>
          <a:off x="0" y="919239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Voice </a:t>
          </a:r>
          <a:endParaRPr lang="en-US" sz="4200" kern="1200"/>
        </a:p>
      </dsp:txBody>
      <dsp:txXfrm>
        <a:off x="0" y="919239"/>
        <a:ext cx="6263640" cy="916552"/>
      </dsp:txXfrm>
    </dsp:sp>
    <dsp:sp modelId="{8FA9CA9A-4B4F-48BB-8664-77CAEDE07D72}">
      <dsp:nvSpPr>
        <dsp:cNvPr id="0" name=""/>
        <dsp:cNvSpPr/>
      </dsp:nvSpPr>
      <dsp:spPr>
        <a:xfrm>
          <a:off x="0" y="1835791"/>
          <a:ext cx="6263640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D97A2-4024-477E-98CE-9CD06E388642}">
      <dsp:nvSpPr>
        <dsp:cNvPr id="0" name=""/>
        <dsp:cNvSpPr/>
      </dsp:nvSpPr>
      <dsp:spPr>
        <a:xfrm>
          <a:off x="0" y="1835791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Speech</a:t>
          </a:r>
          <a:endParaRPr lang="en-US" sz="4200" kern="1200"/>
        </a:p>
      </dsp:txBody>
      <dsp:txXfrm>
        <a:off x="0" y="1835791"/>
        <a:ext cx="6263640" cy="916552"/>
      </dsp:txXfrm>
    </dsp:sp>
    <dsp:sp modelId="{A3977CCD-2B4B-4C42-96AD-954A9EBA836F}">
      <dsp:nvSpPr>
        <dsp:cNvPr id="0" name=""/>
        <dsp:cNvSpPr/>
      </dsp:nvSpPr>
      <dsp:spPr>
        <a:xfrm>
          <a:off x="0" y="2752344"/>
          <a:ext cx="6263640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192AA-2AB5-4B0E-A806-686596422D2A}">
      <dsp:nvSpPr>
        <dsp:cNvPr id="0" name=""/>
        <dsp:cNvSpPr/>
      </dsp:nvSpPr>
      <dsp:spPr>
        <a:xfrm>
          <a:off x="0" y="2752344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Body posture</a:t>
          </a:r>
          <a:endParaRPr lang="en-US" sz="4200" kern="1200"/>
        </a:p>
      </dsp:txBody>
      <dsp:txXfrm>
        <a:off x="0" y="2752344"/>
        <a:ext cx="6263640" cy="916552"/>
      </dsp:txXfrm>
    </dsp:sp>
    <dsp:sp modelId="{97BF9D6B-0B12-4110-95D1-C2A37CC5DD94}">
      <dsp:nvSpPr>
        <dsp:cNvPr id="0" name=""/>
        <dsp:cNvSpPr/>
      </dsp:nvSpPr>
      <dsp:spPr>
        <a:xfrm>
          <a:off x="0" y="3668896"/>
          <a:ext cx="6263640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9907D-8AFA-43A4-A4C4-CD2A09DD9263}">
      <dsp:nvSpPr>
        <dsp:cNvPr id="0" name=""/>
        <dsp:cNvSpPr/>
      </dsp:nvSpPr>
      <dsp:spPr>
        <a:xfrm>
          <a:off x="0" y="3668896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Movements</a:t>
          </a:r>
          <a:endParaRPr lang="en-US" sz="4200" kern="1200"/>
        </a:p>
      </dsp:txBody>
      <dsp:txXfrm>
        <a:off x="0" y="3668896"/>
        <a:ext cx="6263640" cy="916552"/>
      </dsp:txXfrm>
    </dsp:sp>
    <dsp:sp modelId="{CACF081E-08F4-450B-B04A-41A111EA7F14}">
      <dsp:nvSpPr>
        <dsp:cNvPr id="0" name=""/>
        <dsp:cNvSpPr/>
      </dsp:nvSpPr>
      <dsp:spPr>
        <a:xfrm>
          <a:off x="0" y="4585448"/>
          <a:ext cx="626364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6CFAC-D4E5-414A-959B-CB88769FB7A2}">
      <dsp:nvSpPr>
        <dsp:cNvPr id="0" name=""/>
        <dsp:cNvSpPr/>
      </dsp:nvSpPr>
      <dsp:spPr>
        <a:xfrm>
          <a:off x="0" y="4585448"/>
          <a:ext cx="6263640" cy="91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Eye contact</a:t>
          </a:r>
          <a:endParaRPr lang="en-US" sz="4200" kern="1200"/>
        </a:p>
      </dsp:txBody>
      <dsp:txXfrm>
        <a:off x="0" y="4585448"/>
        <a:ext cx="6263640" cy="9165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B4E4C-D060-4FBB-89F9-61305C3F8479}">
      <dsp:nvSpPr>
        <dsp:cNvPr id="0" name=""/>
        <dsp:cNvSpPr/>
      </dsp:nvSpPr>
      <dsp:spPr>
        <a:xfrm>
          <a:off x="0" y="67306"/>
          <a:ext cx="626364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Basic assertion</a:t>
          </a:r>
          <a:endParaRPr lang="en-US" sz="2900" kern="1200"/>
        </a:p>
      </dsp:txBody>
      <dsp:txXfrm>
        <a:off x="33955" y="101261"/>
        <a:ext cx="6195730" cy="627655"/>
      </dsp:txXfrm>
    </dsp:sp>
    <dsp:sp modelId="{1F7B1C17-3AE9-4FC6-8222-F72A8A5A3624}">
      <dsp:nvSpPr>
        <dsp:cNvPr id="0" name=""/>
        <dsp:cNvSpPr/>
      </dsp:nvSpPr>
      <dsp:spPr>
        <a:xfrm>
          <a:off x="0" y="846391"/>
          <a:ext cx="6263640" cy="695565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Probing</a:t>
          </a:r>
          <a:endParaRPr lang="en-US" sz="2900" kern="1200"/>
        </a:p>
      </dsp:txBody>
      <dsp:txXfrm>
        <a:off x="33955" y="880346"/>
        <a:ext cx="6195730" cy="627655"/>
      </dsp:txXfrm>
    </dsp:sp>
    <dsp:sp modelId="{20614FBA-40E2-4FCB-B3EE-51562E1EB01C}">
      <dsp:nvSpPr>
        <dsp:cNvPr id="0" name=""/>
        <dsp:cNvSpPr/>
      </dsp:nvSpPr>
      <dsp:spPr>
        <a:xfrm>
          <a:off x="0" y="1625476"/>
          <a:ext cx="6263640" cy="69556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Agreement</a:t>
          </a:r>
          <a:endParaRPr lang="en-US" sz="2900" kern="1200"/>
        </a:p>
      </dsp:txBody>
      <dsp:txXfrm>
        <a:off x="33955" y="1659431"/>
        <a:ext cx="6195730" cy="627655"/>
      </dsp:txXfrm>
    </dsp:sp>
    <dsp:sp modelId="{2E3E1D0F-4FB7-43AB-A954-D9AD08A1EB38}">
      <dsp:nvSpPr>
        <dsp:cNvPr id="0" name=""/>
        <dsp:cNvSpPr/>
      </dsp:nvSpPr>
      <dsp:spPr>
        <a:xfrm>
          <a:off x="0" y="2404561"/>
          <a:ext cx="6263640" cy="695565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Negative feelings</a:t>
          </a:r>
          <a:endParaRPr lang="en-US" sz="2900" kern="1200"/>
        </a:p>
      </dsp:txBody>
      <dsp:txXfrm>
        <a:off x="33955" y="2438516"/>
        <a:ext cx="6195730" cy="627655"/>
      </dsp:txXfrm>
    </dsp:sp>
    <dsp:sp modelId="{A86BA5F3-D4C4-4D82-9501-E62A9945931D}">
      <dsp:nvSpPr>
        <dsp:cNvPr id="0" name=""/>
        <dsp:cNvSpPr/>
      </dsp:nvSpPr>
      <dsp:spPr>
        <a:xfrm>
          <a:off x="0" y="3183646"/>
          <a:ext cx="6263640" cy="69556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Broken record</a:t>
          </a:r>
          <a:endParaRPr lang="en-US" sz="2900" kern="1200"/>
        </a:p>
      </dsp:txBody>
      <dsp:txXfrm>
        <a:off x="33955" y="3217601"/>
        <a:ext cx="6195730" cy="627655"/>
      </dsp:txXfrm>
    </dsp:sp>
    <dsp:sp modelId="{2D9B709D-E667-4B16-92F5-78FF5E9AF2C9}">
      <dsp:nvSpPr>
        <dsp:cNvPr id="0" name=""/>
        <dsp:cNvSpPr/>
      </dsp:nvSpPr>
      <dsp:spPr>
        <a:xfrm>
          <a:off x="0" y="3962731"/>
          <a:ext cx="6263640" cy="695565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Empathetic</a:t>
          </a:r>
          <a:endParaRPr lang="en-US" sz="2900" kern="1200"/>
        </a:p>
      </dsp:txBody>
      <dsp:txXfrm>
        <a:off x="33955" y="3996686"/>
        <a:ext cx="6195730" cy="627655"/>
      </dsp:txXfrm>
    </dsp:sp>
    <dsp:sp modelId="{3822DB6E-99D6-433B-A046-A24FAF4D5FA4}">
      <dsp:nvSpPr>
        <dsp:cNvPr id="0" name=""/>
        <dsp:cNvSpPr/>
      </dsp:nvSpPr>
      <dsp:spPr>
        <a:xfrm>
          <a:off x="0" y="4741816"/>
          <a:ext cx="6263640" cy="69556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Responsive</a:t>
          </a:r>
          <a:endParaRPr lang="en-US" sz="2900" kern="1200"/>
        </a:p>
      </dsp:txBody>
      <dsp:txXfrm>
        <a:off x="33955" y="4775771"/>
        <a:ext cx="6195730" cy="6276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BF38D-FC2C-418A-90D2-6157D7AF2B4C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/>
            <a:t>Assertive:</a:t>
          </a:r>
          <a:r>
            <a:rPr lang="en-GB" sz="3200" kern="1200"/>
            <a:t>  I’m ok,   You’re ok</a:t>
          </a:r>
          <a:endParaRPr lang="en-US" sz="3200" kern="1200"/>
        </a:p>
      </dsp:txBody>
      <dsp:txXfrm>
        <a:off x="62055" y="133748"/>
        <a:ext cx="6139530" cy="1147095"/>
      </dsp:txXfrm>
    </dsp:sp>
    <dsp:sp modelId="{FFD259C1-551B-4C3D-AEDC-B1BE428E49D6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/>
            <a:t>Aggressive: </a:t>
          </a:r>
          <a:r>
            <a:rPr lang="en-GB" sz="3200" kern="1200"/>
            <a:t>I ’m ok, You’re not ok</a:t>
          </a:r>
          <a:endParaRPr lang="en-US" sz="3200" kern="1200"/>
        </a:p>
      </dsp:txBody>
      <dsp:txXfrm>
        <a:off x="62055" y="1497113"/>
        <a:ext cx="6139530" cy="1147095"/>
      </dsp:txXfrm>
    </dsp:sp>
    <dsp:sp modelId="{9346A062-E4FD-4C5F-9006-42EC6B861751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/>
            <a:t>Passive Aggressive: </a:t>
          </a:r>
          <a:r>
            <a:rPr lang="en-GB" sz="3200" kern="1200"/>
            <a:t>I’m not ok, You’re not ok</a:t>
          </a:r>
          <a:endParaRPr lang="en-US" sz="3200" kern="1200"/>
        </a:p>
      </dsp:txBody>
      <dsp:txXfrm>
        <a:off x="62055" y="2860478"/>
        <a:ext cx="6139530" cy="1147095"/>
      </dsp:txXfrm>
    </dsp:sp>
    <dsp:sp modelId="{180EA0BC-8E1E-4479-ADB3-4AC5509EF8A8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/>
            <a:t>Passive: </a:t>
          </a:r>
          <a:r>
            <a:rPr lang="en-GB" sz="3200" kern="1200"/>
            <a:t>I’m not ok, You’re ok</a:t>
          </a:r>
          <a:endParaRPr lang="en-US" sz="3200" kern="1200"/>
        </a:p>
      </dsp:txBody>
      <dsp:txXfrm>
        <a:off x="62055" y="4223844"/>
        <a:ext cx="6139530" cy="11470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FF471-4A22-4FEE-959F-B8E449229F82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0E7DFD-E6AF-4CA0-BD44-347F7A315435}">
      <dsp:nvSpPr>
        <dsp:cNvPr id="0" name=""/>
        <dsp:cNvSpPr/>
      </dsp:nvSpPr>
      <dsp:spPr>
        <a:xfrm>
          <a:off x="229529" y="172505"/>
          <a:ext cx="417326" cy="417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67E69-0007-41F2-AD21-FD2C8265CD89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Building on strengths:</a:t>
          </a:r>
        </a:p>
      </dsp:txBody>
      <dsp:txXfrm>
        <a:off x="876386" y="1780"/>
        <a:ext cx="5387253" cy="758776"/>
      </dsp:txXfrm>
    </dsp:sp>
    <dsp:sp modelId="{4F694488-249A-43FA-96C1-A5F59B417565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B2B14-B4E5-4545-A773-793522CA7432}">
      <dsp:nvSpPr>
        <dsp:cNvPr id="0" name=""/>
        <dsp:cNvSpPr/>
      </dsp:nvSpPr>
      <dsp:spPr>
        <a:xfrm>
          <a:off x="229529" y="1120975"/>
          <a:ext cx="417326" cy="417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F07B6-97BF-44A1-B939-275E1BE1AAD5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desired state, </a:t>
          </a:r>
        </a:p>
      </dsp:txBody>
      <dsp:txXfrm>
        <a:off x="876386" y="950250"/>
        <a:ext cx="5387253" cy="758776"/>
      </dsp:txXfrm>
    </dsp:sp>
    <dsp:sp modelId="{D0094619-C838-4229-9416-004CBFDA52E5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ED1CC-CFC9-4A8F-BB1C-E45819A3FC62}">
      <dsp:nvSpPr>
        <dsp:cNvPr id="0" name=""/>
        <dsp:cNvSpPr/>
      </dsp:nvSpPr>
      <dsp:spPr>
        <a:xfrm>
          <a:off x="229529" y="2069445"/>
          <a:ext cx="417326" cy="417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AAE6F7-5806-4C24-9C89-5A479A4251A7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scaling, </a:t>
          </a:r>
        </a:p>
      </dsp:txBody>
      <dsp:txXfrm>
        <a:off x="876386" y="1898720"/>
        <a:ext cx="5387253" cy="758776"/>
      </dsp:txXfrm>
    </dsp:sp>
    <dsp:sp modelId="{EC9D6704-D20B-43A2-9867-F6A49FB2FCF3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6C5A3-4211-44A6-B552-B28A469D8382}">
      <dsp:nvSpPr>
        <dsp:cNvPr id="0" name=""/>
        <dsp:cNvSpPr/>
      </dsp:nvSpPr>
      <dsp:spPr>
        <a:xfrm>
          <a:off x="229529" y="3017915"/>
          <a:ext cx="417326" cy="417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586C6-9F57-4436-878D-36BC6140FCA5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identifying the positives, </a:t>
          </a:r>
        </a:p>
      </dsp:txBody>
      <dsp:txXfrm>
        <a:off x="876386" y="2847191"/>
        <a:ext cx="5387253" cy="758776"/>
      </dsp:txXfrm>
    </dsp:sp>
    <dsp:sp modelId="{11524261-F5F6-46AA-9730-24CA604F7CB1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8A4D5B-AC2A-44BF-BB96-2D989D1AAC1A}">
      <dsp:nvSpPr>
        <dsp:cNvPr id="0" name=""/>
        <dsp:cNvSpPr/>
      </dsp:nvSpPr>
      <dsp:spPr>
        <a:xfrm>
          <a:off x="229529" y="3966385"/>
          <a:ext cx="417326" cy="41732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F1701-51B0-46AB-9559-411308C10820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 next small step, </a:t>
          </a:r>
        </a:p>
      </dsp:txBody>
      <dsp:txXfrm>
        <a:off x="876386" y="3795661"/>
        <a:ext cx="5387253" cy="758776"/>
      </dsp:txXfrm>
    </dsp:sp>
    <dsp:sp modelId="{97DDBCA4-F4D3-40C2-8728-EFF298942FA6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2F79B-C3AD-45F6-A1C8-E121CD435B38}">
      <dsp:nvSpPr>
        <dsp:cNvPr id="0" name=""/>
        <dsp:cNvSpPr/>
      </dsp:nvSpPr>
      <dsp:spPr>
        <a:xfrm>
          <a:off x="229529" y="4914855"/>
          <a:ext cx="417326" cy="41732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26413-326F-46AB-95CD-5BF431DB362D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getting there</a:t>
          </a:r>
        </a:p>
      </dsp:txBody>
      <dsp:txXfrm>
        <a:off x="876386" y="4744131"/>
        <a:ext cx="5387253" cy="758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8A104-E01E-4E54-B6B0-50C8B1F84E86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977E1-389E-44BB-8506-9BFBC70876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060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5707-527A-49B4-8F12-B5E6F64FE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F9DA40-EFD0-469C-8847-58C3AEA39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0801A-FB30-411D-B6D9-A0492897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8B512-D48C-4EBD-8379-C668EF55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8CED8-8FCE-49FF-84B3-8512D6F7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24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EAEFE-DEF5-423B-9E61-732FF2AB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E6702-DE9E-4100-A8E7-19CBC63F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DFAF8-9D34-4B9B-BECD-146A156A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12194-BE4E-4B6B-82D5-5408E013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B0D9B-FBCE-4DC6-BAF9-6FAB6C0AB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20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842DB-A03F-4159-91A2-6B399BCCB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70A627-B38D-454A-8F5D-9850DC96E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B2F39-6C1B-481A-8625-E1113BA9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5F67A-7DF0-49AF-B7B0-4C5C21CF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019D5-147C-4490-B541-09EE36B2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6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E5CE4-DDEF-4AC0-8B17-9D4925C1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51560-0B58-4A78-9A9F-E209CEC80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B9564-7E8D-456B-A500-55AEEECDC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C7F58-DF40-4988-96FC-6A6C9EEDF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E4165-F612-4648-8006-D730EA647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09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D233-50CE-4CA3-AE9D-B78F6ADC7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F165A-174E-4E46-AF8E-A2941D8EA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BF121-EDA5-4645-8449-C29BADA0E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CB81E-2FE7-4537-A8F3-233F6A750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29402-CAB1-49FD-B2D5-8F2EF36CC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01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3F27-2DC7-41C6-B1AE-BE1B3DF46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338A8-FDE4-4945-8C99-FB5AA682D6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A20C7-592D-4769-8E1A-C39317F90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F0C6-0C6E-4750-B8FD-B79280654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1B89E-50E8-44F7-BD59-1CBDF8F63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3CFC8D-951D-48BE-985E-E42453356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66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CF58-108B-4AE5-9F49-A6165C42B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9CF25-8D35-4874-985D-E56319100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3AAB8-7922-4E37-AC64-83D6E2A4C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FF1AA-387F-4244-8C18-4D8D3C782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612626-5E87-49E7-B758-D2BB0358E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8420F4-6E67-4B21-9D62-6C91DA80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FF4B77-AFBA-4826-B402-87A4F9B7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5D9DD9-DFE5-4464-B8DB-F9CFD14F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04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ABB0-E555-400B-A731-11E5D8D3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614147-E4AC-4D66-B589-B55B8884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70D1F1-445E-4087-8D83-12A3A41E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B93A4-1A32-492A-A801-57A8C4A34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1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FFED31-0C25-49EB-803E-5EA879D0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B8C49C-3769-4301-B567-B8D556A4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DE5B5-2BD8-411D-A0E6-21AA072F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81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CF2F-4F43-4918-B5DC-9C7140AF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ED875-49A3-4B36-A2F0-83CB3D5AE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D897F-284C-4ACF-93AE-7160C8EC9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3C4FE-7C2B-40DB-A378-7A9BDD4EF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3473B-CC02-4E42-9CCC-C6D03262D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B4247B-DD25-48F3-AFCF-2B6EEBBF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265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25623-9270-43FC-972F-715D608E7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9CEE42-E0D0-4F42-B4DA-C57F70E10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20801-938A-439D-BBA4-4DD48FCC6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7109B-89BA-470F-81B2-C2EAD178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02B0F-EB55-4E9E-8C40-8CA80A0B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3167F-57B1-45E2-8EC9-63B1F1D2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89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2C8D08-94EE-4CCF-A1E3-5C8B0C468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90F37-15E5-4E42-9ACE-0FE8B7C66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DB921-148E-4ABD-9815-F45AB91C8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E7A55-6ED5-4ABC-B241-41976899195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BD39C-4BA4-407B-9592-5F19D9F69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9CF6F-AC1A-42FD-B051-D645A15D1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EE5E8-44E5-4182-A064-83F51EE49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27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44">
            <a:extLst>
              <a:ext uri="{FF2B5EF4-FFF2-40B4-BE49-F238E27FC236}">
                <a16:creationId xmlns:a16="http://schemas.microsoft.com/office/drawing/2014/main" id="{BECACB72-3535-4C1F-B618-F4CBD214F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0907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D165B-93EB-4AAC-A233-4301601B0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954" y="581891"/>
            <a:ext cx="3771009" cy="3740727"/>
          </a:xfrm>
        </p:spPr>
        <p:txBody>
          <a:bodyPr>
            <a:normAutofit/>
          </a:bodyPr>
          <a:lstStyle/>
          <a:p>
            <a:pPr algn="l"/>
            <a:r>
              <a:rPr lang="en-GB" sz="5400">
                <a:solidFill>
                  <a:schemeClr val="bg1"/>
                </a:solidFill>
              </a:rPr>
              <a:t>WiCR</a:t>
            </a:r>
            <a:br>
              <a:rPr lang="en-GB" sz="5400">
                <a:solidFill>
                  <a:schemeClr val="bg1"/>
                </a:solidFill>
              </a:rPr>
            </a:br>
            <a:r>
              <a:rPr lang="en-GB" sz="5400">
                <a:solidFill>
                  <a:schemeClr val="bg1"/>
                </a:solidFill>
              </a:rPr>
              <a:t> Building your self confidence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C6850F-06E6-4029-A278-FBED394B5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954" y="4533020"/>
            <a:ext cx="3771009" cy="1612930"/>
          </a:xfrm>
        </p:spPr>
        <p:txBody>
          <a:bodyPr>
            <a:normAutofit/>
          </a:bodyPr>
          <a:lstStyle/>
          <a:p>
            <a:pPr algn="l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l"/>
            <a:r>
              <a:rPr lang="en-GB">
                <a:solidFill>
                  <a:schemeClr val="accent1">
                    <a:lumMod val="20000"/>
                    <a:lumOff val="80000"/>
                  </a:schemeClr>
                </a:solidFill>
              </a:rPr>
              <a:t>Rachel Gillett</a:t>
            </a:r>
          </a:p>
          <a:p>
            <a:pPr algn="l"/>
            <a:r>
              <a:rPr lang="en-GB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r>
              <a:rPr lang="en-GB" baseline="30000">
                <a:solidFill>
                  <a:schemeClr val="accent1">
                    <a:lumMod val="20000"/>
                    <a:lumOff val="80000"/>
                  </a:schemeClr>
                </a:solidFill>
              </a:rPr>
              <a:t>nd</a:t>
            </a:r>
            <a:r>
              <a:rPr lang="en-GB">
                <a:solidFill>
                  <a:schemeClr val="accent1">
                    <a:lumMod val="20000"/>
                    <a:lumOff val="80000"/>
                  </a:schemeClr>
                </a:solidFill>
              </a:rPr>
              <a:t> June 2021</a:t>
            </a:r>
          </a:p>
        </p:txBody>
      </p:sp>
      <p:pic>
        <p:nvPicPr>
          <p:cNvPr id="1026" name="Picture 2" descr="6 Simple Ways to Build Your Confidence">
            <a:extLst>
              <a:ext uri="{FF2B5EF4-FFF2-40B4-BE49-F238E27FC236}">
                <a16:creationId xmlns:a16="http://schemas.microsoft.com/office/drawing/2014/main" id="{837FBCD6-7C8F-4B59-8C5B-BB3C8BA0B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8" r="567"/>
          <a:stretch/>
        </p:blipFill>
        <p:spPr bwMode="auto">
          <a:xfrm>
            <a:off x="5603027" y="1037285"/>
            <a:ext cx="5881662" cy="465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320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chemeClr val="bg1"/>
                </a:solidFill>
              </a:rPr>
              <a:t>Being assertive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9C5AE2-CCD4-4B78-8798-2C4E509AE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489656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chemeClr val="bg1"/>
                </a:solidFill>
              </a:rPr>
              <a:t>Techniques to help you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5B16AA-7DAA-4A8A-AA67-F1E3D3A1CC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29019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877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chemeClr val="bg1"/>
                </a:solidFill>
              </a:rPr>
              <a:t>Four Life Positions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3482D2-EED7-42CA-8D92-24EEEEB9D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219959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B9641D5-881B-42D4-93AF-0FE463EA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cs typeface="Calibri"/>
              </a:rPr>
              <a:t>Building your toolkit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284DF-1235-439B-84E7-7E2B1E9A0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r>
              <a:rPr lang="en-US" sz="3200" dirty="0">
                <a:cs typeface="Calibri"/>
              </a:rPr>
              <a:t>How can you do this?</a:t>
            </a:r>
          </a:p>
        </p:txBody>
      </p:sp>
    </p:spTree>
    <p:extLst>
      <p:ext uri="{BB962C8B-B14F-4D97-AF65-F5344CB8AC3E}">
        <p14:creationId xmlns:p14="http://schemas.microsoft.com/office/powerpoint/2010/main" val="3469185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40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Scripting</a:t>
            </a:r>
            <a:endParaRPr lang="en-US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978708" y="885651"/>
            <a:ext cx="6525220" cy="4616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1. Explanation</a:t>
            </a:r>
          </a:p>
          <a:p>
            <a:pPr>
              <a:lnSpc>
                <a:spcPct val="90000"/>
              </a:lnSpc>
            </a:pP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200" dirty="0"/>
              <a:t>2. Impact of the facts</a:t>
            </a:r>
          </a:p>
          <a:p>
            <a:pPr>
              <a:lnSpc>
                <a:spcPct val="90000"/>
              </a:lnSpc>
            </a:pP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200" dirty="0"/>
              <a:t>3. Needs and wants/action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   required</a:t>
            </a:r>
          </a:p>
          <a:p>
            <a:pPr>
              <a:lnSpc>
                <a:spcPct val="90000"/>
              </a:lnSpc>
            </a:pP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200" dirty="0"/>
              <a:t>4. Consequences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743200" y="1905000"/>
            <a:ext cx="6934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89EB0-59B7-4012-8A05-06C2B1A7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Practice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5A11B-462C-4274-8F83-1963C2E98EE1}"/>
              </a:ext>
            </a:extLst>
          </p:cNvPr>
          <p:cNvSpPr txBox="1"/>
          <p:nvPr/>
        </p:nvSpPr>
        <p:spPr>
          <a:xfrm>
            <a:off x="1136429" y="2278173"/>
            <a:ext cx="6467867" cy="345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Tell your partner about the other person, what they are like and how they might respond.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Practice dealing with the situation confidently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Discuss how it went – what went well, what could be  better?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What is your next step?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Swap over and repeat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9DEE65BF-03EE-46B4-94A9-7DBA57EC8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24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482" name="Title 1">
            <a:extLst>
              <a:ext uri="{FF2B5EF4-FFF2-40B4-BE49-F238E27FC236}">
                <a16:creationId xmlns:a16="http://schemas.microsoft.com/office/drawing/2014/main" id="{D58A9FD9-975C-4082-827C-DD0E1C5D77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24741" y="620392"/>
            <a:ext cx="3808268" cy="55046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solutions based approach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54D211B0-68B1-49A9-9491-5F37ADED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030" y="3589866"/>
            <a:ext cx="6250940" cy="23046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graphicFrame>
        <p:nvGraphicFramePr>
          <p:cNvPr id="20494" name="Content Placeholder 2">
            <a:extLst>
              <a:ext uri="{FF2B5EF4-FFF2-40B4-BE49-F238E27FC236}">
                <a16:creationId xmlns:a16="http://schemas.microsoft.com/office/drawing/2014/main" id="{5725B94C-7889-4068-9D32-3E2ABB5F98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61997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1651BC7-AB41-4017-8071-13676E9C4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3905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CB05C-416B-49AD-B8C8-586D92B92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</a:rPr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74404-0344-48E8-A4A8-903448AA6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>
                <a:solidFill>
                  <a:schemeClr val="accent1">
                    <a:lumMod val="20000"/>
                    <a:lumOff val="80000"/>
                  </a:schemeClr>
                </a:solidFill>
              </a:rPr>
              <a:t>The aim of the session is to enable you to build your self confidence and be able to put this into practice in your life</a:t>
            </a:r>
          </a:p>
          <a:p>
            <a:pPr marL="0" indent="0">
              <a:buNone/>
            </a:pPr>
            <a:endParaRPr lang="en-GB" sz="180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en-GB" sz="18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D5F2E0-2B19-4700-A18F-4B52CEF2EBAE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" r="10117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3222186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CB05C-416B-49AD-B8C8-586D92B9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74404-0344-48E8-A4A8-903448AA6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1000"/>
              </a:spcBef>
              <a:buNone/>
            </a:pPr>
            <a:r>
              <a:rPr lang="en-GB" sz="2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By the end of the session, you will be able to:</a:t>
            </a:r>
            <a:endParaRPr lang="en-GB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what is meant by self confidence 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the skills and attitudes that you already use when confident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a range of tools and techniques and be able to use them appropriately 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Describe 4 different ways of behaving and how these may affect the way you come across to people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Demonstrate self-confidence techniques in your life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an action plan to confidently achieve a goal in your life</a:t>
            </a:r>
            <a:endParaRPr lang="en-GB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996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30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43D56C-7DD4-4D87-AD1C-33A527138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and ….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5F378495-27F1-4439-B907-EEDE8342B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endParaRPr lang="en-US" sz="2400"/>
          </a:p>
        </p:txBody>
      </p:sp>
      <p:pic>
        <p:nvPicPr>
          <p:cNvPr id="5" name="Picture 5" descr="A close up of a toy&#10;&#10;Description generated with high confidence">
            <a:extLst>
              <a:ext uri="{FF2B5EF4-FFF2-40B4-BE49-F238E27FC236}">
                <a16:creationId xmlns:a16="http://schemas.microsoft.com/office/drawing/2014/main" id="{EA606DAE-4197-43D9-95AF-C779AEE4F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408" y="2492376"/>
            <a:ext cx="3563372" cy="3563372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1F1433-39BA-4C22-A212-B2C5CF53AB7C}"/>
              </a:ext>
            </a:extLst>
          </p:cNvPr>
          <p:cNvSpPr>
            <a:spLocks noGrp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06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1651BC7-AB41-4017-8071-13676E9C4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3905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CB05C-416B-49AD-B8C8-586D92B92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</a:rPr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74404-0344-48E8-A4A8-903448AA6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>
                <a:solidFill>
                  <a:schemeClr val="accent1">
                    <a:lumMod val="20000"/>
                    <a:lumOff val="80000"/>
                  </a:schemeClr>
                </a:solidFill>
              </a:rPr>
              <a:t>The aim of the session is to enable you to build your self confidence and be able to put this into practice in your life</a:t>
            </a:r>
          </a:p>
          <a:p>
            <a:pPr marL="0" indent="0">
              <a:buNone/>
            </a:pPr>
            <a:endParaRPr lang="en-GB" sz="180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en-GB" sz="18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D5F2E0-2B19-4700-A18F-4B52CEF2EBAE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" r="10117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201874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CB05C-416B-49AD-B8C8-586D92B92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Learning outcomes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Content Placeholder 2">
            <a:extLst>
              <a:ext uri="{FF2B5EF4-FFF2-40B4-BE49-F238E27FC236}">
                <a16:creationId xmlns:a16="http://schemas.microsoft.com/office/drawing/2014/main" id="{E6DD444F-EC80-421E-A73D-98AE5FAB9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15100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79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17F84A-2F9F-4505-87C6-3A33E1007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Outline of the day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9C632B3B-0014-4FC9-BF5A-9C766DA08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379798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8284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57DA1-2F36-43D2-93E3-475F5944E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Introductions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BF200490-55FA-4919-9790-782FA5D6E1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181797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2780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ECACB72-3535-4C1F-B618-F4CBD214F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0907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9D45C-2026-46B0-AEFC-488A3571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54" y="581891"/>
            <a:ext cx="3771009" cy="37407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self confidence?</a:t>
            </a:r>
          </a:p>
        </p:txBody>
      </p:sp>
      <p:pic>
        <p:nvPicPr>
          <p:cNvPr id="4" name="Content Placeholder 3" descr="Building Self-confidence - increase your self-confidence">
            <a:extLst>
              <a:ext uri="{FF2B5EF4-FFF2-40B4-BE49-F238E27FC236}">
                <a16:creationId xmlns:a16="http://schemas.microsoft.com/office/drawing/2014/main" id="{9E1F9F47-9625-4DE0-B77C-DF396FDA40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8209" y="581891"/>
            <a:ext cx="5131297" cy="5564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021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DEF810-FBAE-4C80-B905-316331395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6">
            <a:extLst>
              <a:ext uri="{FF2B5EF4-FFF2-40B4-BE49-F238E27FC236}">
                <a16:creationId xmlns:a16="http://schemas.microsoft.com/office/drawing/2014/main" id="{FD8C7A0F-D774-4978-AA9C-7E703C2F4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344168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7">
            <a:extLst>
              <a:ext uri="{FF2B5EF4-FFF2-40B4-BE49-F238E27FC236}">
                <a16:creationId xmlns:a16="http://schemas.microsoft.com/office/drawing/2014/main" id="{61C7310A-3A42-4F75-8058-7F39E52B1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344168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D88313-56C7-45D8-8D97-2F5CCBF99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1544897" cy="1179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263BD-BAAB-4817-9B71-63701BECA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88894"/>
            <a:ext cx="10306520" cy="880730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Being confident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3FD572-F04C-4C31-A56D-AA1071EC53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319745"/>
              </p:ext>
            </p:extLst>
          </p:nvPr>
        </p:nvGraphicFramePr>
        <p:xfrm>
          <a:off x="1047280" y="2189664"/>
          <a:ext cx="10095789" cy="4032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845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6760941-EF99-4F61-A95D-3C3E7C08D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44D9B9FF-D6DA-4F69-B4A0-BA1550D65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84269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A7DC0AF9-0747-4070-A6D7-DF3681B9E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76839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74612EAD-0A8C-4C44-AFE1-3DF0669AC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78850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C2D46295-4D0D-487B-8972-141A047FB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124043"/>
            <a:ext cx="5288862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576ECB-7E52-44E3-8566-FEB29126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42" y="1357766"/>
            <a:ext cx="4322204" cy="35413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indent="0"/>
            <a: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skills, attitudes and </a:t>
            </a:r>
            <a:r>
              <a:rPr lang="en-US" sz="5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behaviours</a:t>
            </a:r>
            <a: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have</a:t>
            </a:r>
            <a:b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you already got?</a:t>
            </a:r>
            <a:b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" name="Graphic 23" descr="Head with Gears">
            <a:extLst>
              <a:ext uri="{FF2B5EF4-FFF2-40B4-BE49-F238E27FC236}">
                <a16:creationId xmlns:a16="http://schemas.microsoft.com/office/drawing/2014/main" id="{66F2681F-C1CA-4DB6-B525-D3677DD7F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6334" y="1124043"/>
            <a:ext cx="5096755" cy="50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75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EA0B18-E2C5-4173-8481-7D425BB1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cs typeface="Calibri"/>
              </a:rPr>
              <a:t>Types of Behaviour </a:t>
            </a:r>
            <a:endParaRPr lang="en-US" sz="6000">
              <a:solidFill>
                <a:schemeClr val="bg1"/>
              </a:solidFill>
            </a:endParaRP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4C5E9CC3-8D86-4DFA-8E8B-B3867D67CD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48134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5834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535</Words>
  <Application>Microsoft Office PowerPoint</Application>
  <PresentationFormat>Widescreen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Office Theme</vt:lpstr>
      <vt:lpstr>WiCR  Building your self confidence </vt:lpstr>
      <vt:lpstr>Aims</vt:lpstr>
      <vt:lpstr>Learning outcomes</vt:lpstr>
      <vt:lpstr>Outline of the day</vt:lpstr>
      <vt:lpstr>Introductions </vt:lpstr>
      <vt:lpstr>What is self confidence?</vt:lpstr>
      <vt:lpstr>Being confident </vt:lpstr>
      <vt:lpstr>What skills, attitudes and behaviours have  you already got? </vt:lpstr>
      <vt:lpstr>Types of Behaviour </vt:lpstr>
      <vt:lpstr>Being assertive</vt:lpstr>
      <vt:lpstr>Techniques to help you</vt:lpstr>
      <vt:lpstr>Four Life Positions</vt:lpstr>
      <vt:lpstr>Building your toolkit</vt:lpstr>
      <vt:lpstr>Scripting</vt:lpstr>
      <vt:lpstr>Practice </vt:lpstr>
      <vt:lpstr>A solutions based approach</vt:lpstr>
      <vt:lpstr>Aims</vt:lpstr>
      <vt:lpstr>Learning outcomes</vt:lpstr>
      <vt:lpstr>Thank you and 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Mentoring</dc:title>
  <dc:creator>Rachel Gillett</dc:creator>
  <cp:lastModifiedBy>Rachel Gillett</cp:lastModifiedBy>
  <cp:revision>6</cp:revision>
  <dcterms:created xsi:type="dcterms:W3CDTF">2019-04-03T15:21:21Z</dcterms:created>
  <dcterms:modified xsi:type="dcterms:W3CDTF">2021-06-02T13:07:19Z</dcterms:modified>
</cp:coreProperties>
</file>